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Lst>
  <p:sldSz cx="9144000" cy="5143500" type="screen16x9"/>
  <p:notesSz cx="6858000" cy="9144000"/>
  <p:embeddedFontLst>
    <p:embeddedFont>
      <p:font typeface="Comic Sans MS" panose="030F0902030302020204" pitchFamily="66" charset="0"/>
      <p:regular r:id="rId72"/>
    </p:embeddedFont>
    <p:embeddedFont>
      <p:font typeface="Poppins" pitchFamily="2" charset="77"/>
      <p:regular r:id="rId73"/>
      <p:bold r:id="rId74"/>
      <p:italic r:id="rId75"/>
      <p:boldItalic r:id="rId76"/>
    </p:embeddedFont>
    <p:embeddedFont>
      <p:font typeface="Poppins Light" pitchFamily="2" charset="77"/>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44">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j1tjqT5JhmQY7ALEYTfeB0kwyF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56" d="100"/>
          <a:sy n="156" d="100"/>
        </p:scale>
        <p:origin x="360" y="176"/>
      </p:cViewPr>
      <p:guideLst>
        <p:guide pos="144"/>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d2ded39a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d2ded39a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2ded39a5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d2ded39a5d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d2ded39a5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d2ded39a5d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d2ded39a5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d2ded39a5d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d2ded39a5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d2ded39a5d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d2ded39a5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d2ded39a5d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2ded39a5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gd2ded39a5d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d74434d4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d74434d4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d2ded39a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d2ded39a5d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d2ded39a5d_0_4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d2ded39a5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d2ded39a5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d2ded39a5d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d2ded39a5d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gd2ded39a5d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d2ded39a5d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d2ded39a5d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2ded39a5d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d2ded39a5d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d35b206b34_0_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d35b206b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d2ded39a5d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d2ded39a5d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d2fd2770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gd2fd2770e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d2fd2770ea_0_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d2fd2770e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d2fd2770ea_0_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d2fd2770e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d2fd2770ea_0_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d2fd2770e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d355ae68b2_0_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d355ae68b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d355ae68b2_0_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d355ae68b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d355ae68b2_0_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d355ae68b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d355ae68b2_0_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d355ae68b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d355ae68b2_0_5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d355ae68b2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d35b206a33_0_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d35b206a3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d35b206b34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d35b206b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d35b206b34_0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d35b206b3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d35b206b34_0_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d35b206b3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d35b206b34_0_3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d35b206b3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d35b206b34_0_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d35b206b3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d35b206b34_0_4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d35b206b3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d35b206b34_0_5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d35b206b3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d35b206b34_0_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d35b206b3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d35b206b34_0_7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d35b206b34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d35b206b34_0_9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d35b206b34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d35b206b34_0_10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d35b206b3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d35b206b34_0_1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d35b206b3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d412d91fcb_0_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d412d91fc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d412d91fcb_0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d412d91fc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d412d91fcb_0_4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d412d91fc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d412d91fcb_0_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d412d91fc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d412d91fcb_0_2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d412d91fc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d412d91fcb_0_5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d412d91fc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d412d91fcb_0_6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d412d91fc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d412d91fcb_0_7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d412d91fc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d412d91fcb_0_8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d412d91fc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d412d91fcb_0_9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d412d91fc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d412d91fcb_0_9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d412d91fc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d412d91fcb_0_10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d412d91fcb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d412d91fcb_0_1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d412d91fc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d412d91fcb_0_12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d412d91fcb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d412d91fcb_0_1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d412d91fcb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d412d91fcb_0_1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d412d91fcb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d412d91fcb_0_17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d412d91fcb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d412d91fcb_0_1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d412d91fcb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d412d91fcb_0_14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d412d91fcb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d412d91fcb_0_19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d412d91fcb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2862a285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d2862a285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d2862a285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d2862a285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40"/>
          <p:cNvSpPr/>
          <p:nvPr/>
        </p:nvSpPr>
        <p:spPr>
          <a:xfrm>
            <a:off x="1592400" y="-407850"/>
            <a:ext cx="5959200" cy="5959200"/>
          </a:xfrm>
          <a:prstGeom prst="ellipse">
            <a:avLst/>
          </a:prstGeom>
          <a:solidFill>
            <a:srgbClr val="000000">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40"/>
          <p:cNvGrpSpPr/>
          <p:nvPr/>
        </p:nvGrpSpPr>
        <p:grpSpPr>
          <a:xfrm>
            <a:off x="501210" y="175873"/>
            <a:ext cx="2451351" cy="2451351"/>
            <a:chOff x="6680825" y="2549350"/>
            <a:chExt cx="1539600" cy="1539600"/>
          </a:xfrm>
        </p:grpSpPr>
        <p:sp>
          <p:nvSpPr>
            <p:cNvPr id="12" name="Google Shape;12;p40"/>
            <p:cNvSpPr/>
            <p:nvPr/>
          </p:nvSpPr>
          <p:spPr>
            <a:xfrm>
              <a:off x="6825669" y="2694194"/>
              <a:ext cx="1249800" cy="1249800"/>
            </a:xfrm>
            <a:prstGeom prst="ellipse">
              <a:avLst/>
            </a:prstGeom>
            <a:solidFill>
              <a:srgbClr val="000000">
                <a:alpha val="1843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40"/>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40"/>
            <p:cNvSpPr/>
            <p:nvPr/>
          </p:nvSpPr>
          <p:spPr>
            <a:xfrm>
              <a:off x="6680825" y="2549350"/>
              <a:ext cx="1539600" cy="1539600"/>
            </a:xfrm>
            <a:prstGeom prst="donut">
              <a:avLst>
                <a:gd name="adj" fmla="val 495"/>
              </a:avLst>
            </a:prstGeom>
            <a:solidFill>
              <a:srgbClr val="000000">
                <a:alpha val="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 name="Google Shape;15;p40"/>
          <p:cNvGrpSpPr/>
          <p:nvPr/>
        </p:nvGrpSpPr>
        <p:grpSpPr>
          <a:xfrm>
            <a:off x="6427669" y="2502633"/>
            <a:ext cx="2324700" cy="2324700"/>
            <a:chOff x="-474900" y="321200"/>
            <a:chExt cx="2324700" cy="2324700"/>
          </a:xfrm>
        </p:grpSpPr>
        <p:sp>
          <p:nvSpPr>
            <p:cNvPr id="16" name="Google Shape;16;p40"/>
            <p:cNvSpPr/>
            <p:nvPr/>
          </p:nvSpPr>
          <p:spPr>
            <a:xfrm>
              <a:off x="-474900" y="321200"/>
              <a:ext cx="2324700" cy="2324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0"/>
            <p:cNvSpPr/>
            <p:nvPr/>
          </p:nvSpPr>
          <p:spPr>
            <a:xfrm>
              <a:off x="120725" y="916825"/>
              <a:ext cx="1133400" cy="11334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0"/>
            <p:cNvSpPr/>
            <p:nvPr/>
          </p:nvSpPr>
          <p:spPr>
            <a:xfrm>
              <a:off x="-137125" y="658975"/>
              <a:ext cx="1649100" cy="1649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0"/>
            <p:cNvSpPr/>
            <p:nvPr/>
          </p:nvSpPr>
          <p:spPr>
            <a:xfrm>
              <a:off x="313650" y="1109750"/>
              <a:ext cx="747600" cy="7476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 name="Google Shape;20;p40"/>
          <p:cNvSpPr txBox="1">
            <a:spLocks noGrp="1"/>
          </p:cNvSpPr>
          <p:nvPr>
            <p:ph type="ctrTitle"/>
          </p:nvPr>
        </p:nvSpPr>
        <p:spPr>
          <a:xfrm>
            <a:off x="2211600" y="1991850"/>
            <a:ext cx="4720800" cy="1159800"/>
          </a:xfrm>
          <a:prstGeom prst="rect">
            <a:avLst/>
          </a:prstGeom>
          <a:noFill/>
          <a:ln>
            <a:noFill/>
          </a:ln>
          <a:effectLst>
            <a:outerShdw blurRad="85725" dist="19050" dir="5400000" algn="bl" rotWithShape="0">
              <a:srgbClr val="000000">
                <a:alpha val="9803"/>
              </a:srgbClr>
            </a:outerShdw>
          </a:effectLst>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5200"/>
              <a:buNone/>
              <a:defRPr sz="5200">
                <a:solidFill>
                  <a:srgbClr val="FFFFFF"/>
                </a:solidFill>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000000"/>
        </a:solidFill>
        <a:effectLst/>
      </p:bgPr>
    </p:bg>
    <p:spTree>
      <p:nvGrpSpPr>
        <p:cNvPr id="1" name="Shape 112"/>
        <p:cNvGrpSpPr/>
        <p:nvPr/>
      </p:nvGrpSpPr>
      <p:grpSpPr>
        <a:xfrm>
          <a:off x="0" y="0"/>
          <a:ext cx="0" cy="0"/>
          <a:chOff x="0" y="0"/>
          <a:chExt cx="0" cy="0"/>
        </a:xfrm>
      </p:grpSpPr>
      <p:sp>
        <p:nvSpPr>
          <p:cNvPr id="113" name="Google Shape;113;p49"/>
          <p:cNvSpPr/>
          <p:nvPr/>
        </p:nvSpPr>
        <p:spPr>
          <a:xfrm>
            <a:off x="-704850" y="-2705100"/>
            <a:ext cx="10553700" cy="10553700"/>
          </a:xfrm>
          <a:prstGeom prst="donut">
            <a:avLst>
              <a:gd name="adj" fmla="val 1046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9"/>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9"/>
          <p:cNvSpPr/>
          <p:nvPr/>
        </p:nvSpPr>
        <p:spPr>
          <a:xfrm>
            <a:off x="764000" y="-1236275"/>
            <a:ext cx="7616100" cy="7616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9"/>
          <p:cNvSpPr/>
          <p:nvPr/>
        </p:nvSpPr>
        <p:spPr>
          <a:xfrm>
            <a:off x="1198300" y="-801975"/>
            <a:ext cx="6747000" cy="67470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49"/>
          <p:cNvSpPr/>
          <p:nvPr/>
        </p:nvSpPr>
        <p:spPr>
          <a:xfrm>
            <a:off x="2267900" y="267625"/>
            <a:ext cx="4608300" cy="46083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9"/>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grpSp>
        <p:nvGrpSpPr>
          <p:cNvPr id="120" name="Google Shape;120;p50"/>
          <p:cNvGrpSpPr/>
          <p:nvPr/>
        </p:nvGrpSpPr>
        <p:grpSpPr>
          <a:xfrm>
            <a:off x="-442731" y="337284"/>
            <a:ext cx="2324700" cy="2324700"/>
            <a:chOff x="-474900" y="321200"/>
            <a:chExt cx="2324700" cy="2324700"/>
          </a:xfrm>
        </p:grpSpPr>
        <p:sp>
          <p:nvSpPr>
            <p:cNvPr id="121" name="Google Shape;121;p50"/>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0"/>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0"/>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0"/>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5" name="Google Shape;125;p50"/>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50"/>
          <p:cNvSpPr txBox="1">
            <a:spLocks noGrp="1"/>
          </p:cNvSpPr>
          <p:nvPr>
            <p:ph type="title"/>
          </p:nvPr>
        </p:nvSpPr>
        <p:spPr>
          <a:xfrm>
            <a:off x="457200" y="1166125"/>
            <a:ext cx="5220300" cy="683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27" name="Google Shape;127;p50"/>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8"/>
        <p:cNvGrpSpPr/>
        <p:nvPr/>
      </p:nvGrpSpPr>
      <p:grpSpPr>
        <a:xfrm>
          <a:off x="0" y="0"/>
          <a:ext cx="0" cy="0"/>
          <a:chOff x="0" y="0"/>
          <a:chExt cx="0" cy="0"/>
        </a:xfrm>
      </p:grpSpPr>
      <p:grpSp>
        <p:nvGrpSpPr>
          <p:cNvPr id="129" name="Google Shape;129;p51"/>
          <p:cNvGrpSpPr/>
          <p:nvPr/>
        </p:nvGrpSpPr>
        <p:grpSpPr>
          <a:xfrm>
            <a:off x="308378" y="3811995"/>
            <a:ext cx="1844185" cy="1844185"/>
            <a:chOff x="-474900" y="321200"/>
            <a:chExt cx="2324700" cy="2324700"/>
          </a:xfrm>
        </p:grpSpPr>
        <p:sp>
          <p:nvSpPr>
            <p:cNvPr id="130" name="Google Shape;130;p51"/>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1"/>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1"/>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1"/>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4" name="Google Shape;134;p51"/>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51"/>
          <p:cNvSpPr txBox="1">
            <a:spLocks noGrp="1"/>
          </p:cNvSpPr>
          <p:nvPr>
            <p:ph type="body" idx="1"/>
          </p:nvPr>
        </p:nvSpPr>
        <p:spPr>
          <a:xfrm>
            <a:off x="1069625" y="4406300"/>
            <a:ext cx="4608000" cy="5196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360"/>
              </a:spcBef>
              <a:spcAft>
                <a:spcPts val="0"/>
              </a:spcAft>
              <a:buSzPts val="1400"/>
              <a:buNone/>
              <a:defRPr sz="1400"/>
            </a:lvl1pPr>
          </a:lstStyle>
          <a:p>
            <a:endParaRPr/>
          </a:p>
        </p:txBody>
      </p:sp>
      <p:sp>
        <p:nvSpPr>
          <p:cNvPr id="136" name="Google Shape;136;p51"/>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 B">
  <p:cSld name="BLANK_2">
    <p:spTree>
      <p:nvGrpSpPr>
        <p:cNvPr id="1" name="Shape 21"/>
        <p:cNvGrpSpPr/>
        <p:nvPr/>
      </p:nvGrpSpPr>
      <p:grpSpPr>
        <a:xfrm>
          <a:off x="0" y="0"/>
          <a:ext cx="0" cy="0"/>
          <a:chOff x="0" y="0"/>
          <a:chExt cx="0" cy="0"/>
        </a:xfrm>
      </p:grpSpPr>
      <p:sp>
        <p:nvSpPr>
          <p:cNvPr id="22" name="Google Shape;22;p41"/>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41"/>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a:t>
            </a:fld>
            <a:endParaRPr/>
          </a:p>
        </p:txBody>
      </p:sp>
      <p:grpSp>
        <p:nvGrpSpPr>
          <p:cNvPr id="24" name="Google Shape;24;p41"/>
          <p:cNvGrpSpPr/>
          <p:nvPr/>
        </p:nvGrpSpPr>
        <p:grpSpPr>
          <a:xfrm>
            <a:off x="818844" y="502333"/>
            <a:ext cx="2324700" cy="2324700"/>
            <a:chOff x="-474900" y="321200"/>
            <a:chExt cx="2324700" cy="2324700"/>
          </a:xfrm>
        </p:grpSpPr>
        <p:sp>
          <p:nvSpPr>
            <p:cNvPr id="25" name="Google Shape;25;p41"/>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1"/>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1"/>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1"/>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 name="Google Shape;29;p41"/>
          <p:cNvSpPr/>
          <p:nvPr/>
        </p:nvSpPr>
        <p:spPr>
          <a:xfrm>
            <a:off x="1794525" y="-407900"/>
            <a:ext cx="5959200" cy="5959200"/>
          </a:xfrm>
          <a:prstGeom prst="ellipse">
            <a:avLst/>
          </a:prstGeom>
          <a:solidFill>
            <a:srgbClr val="000000">
              <a:alpha val="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000000"/>
        </a:solidFill>
        <a:effectLst/>
      </p:bgPr>
    </p:bg>
    <p:spTree>
      <p:nvGrpSpPr>
        <p:cNvPr id="1" name="Shape 30"/>
        <p:cNvGrpSpPr/>
        <p:nvPr/>
      </p:nvGrpSpPr>
      <p:grpSpPr>
        <a:xfrm>
          <a:off x="0" y="0"/>
          <a:ext cx="0" cy="0"/>
          <a:chOff x="0" y="0"/>
          <a:chExt cx="0" cy="0"/>
        </a:xfrm>
      </p:grpSpPr>
      <p:sp>
        <p:nvSpPr>
          <p:cNvPr id="31" name="Google Shape;31;p42"/>
          <p:cNvSpPr/>
          <p:nvPr/>
        </p:nvSpPr>
        <p:spPr>
          <a:xfrm>
            <a:off x="1592400" y="-407850"/>
            <a:ext cx="5959200" cy="5959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 name="Google Shape;32;p42"/>
          <p:cNvGrpSpPr/>
          <p:nvPr/>
        </p:nvGrpSpPr>
        <p:grpSpPr>
          <a:xfrm>
            <a:off x="6427669" y="2502633"/>
            <a:ext cx="2324700" cy="2324700"/>
            <a:chOff x="-474900" y="321200"/>
            <a:chExt cx="2324700" cy="2324700"/>
          </a:xfrm>
        </p:grpSpPr>
        <p:sp>
          <p:nvSpPr>
            <p:cNvPr id="33" name="Google Shape;33;p42"/>
            <p:cNvSpPr/>
            <p:nvPr/>
          </p:nvSpPr>
          <p:spPr>
            <a:xfrm>
              <a:off x="-474900" y="321200"/>
              <a:ext cx="2324700" cy="23247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2"/>
            <p:cNvSpPr/>
            <p:nvPr/>
          </p:nvSpPr>
          <p:spPr>
            <a:xfrm>
              <a:off x="120725" y="916825"/>
              <a:ext cx="1133400" cy="11334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2"/>
            <p:cNvSpPr/>
            <p:nvPr/>
          </p:nvSpPr>
          <p:spPr>
            <a:xfrm>
              <a:off x="-137125" y="658975"/>
              <a:ext cx="1649100" cy="16491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2"/>
            <p:cNvSpPr/>
            <p:nvPr/>
          </p:nvSpPr>
          <p:spPr>
            <a:xfrm>
              <a:off x="313650" y="1109750"/>
              <a:ext cx="747600" cy="7476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 name="Google Shape;37;p42"/>
          <p:cNvSpPr txBox="1">
            <a:spLocks noGrp="1"/>
          </p:cNvSpPr>
          <p:nvPr>
            <p:ph type="ctrTitle"/>
          </p:nvPr>
        </p:nvSpPr>
        <p:spPr>
          <a:xfrm>
            <a:off x="2569800" y="2236800"/>
            <a:ext cx="4004400" cy="956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5200"/>
              <a:buNone/>
              <a:defRPr sz="5200">
                <a:solidFill>
                  <a:srgbClr val="000000"/>
                </a:solidFill>
              </a:defRPr>
            </a:lvl1pPr>
            <a:lvl2pPr lvl="1" algn="ctr">
              <a:lnSpc>
                <a:spcPct val="100000"/>
              </a:lnSpc>
              <a:spcBef>
                <a:spcPts val="0"/>
              </a:spcBef>
              <a:spcAft>
                <a:spcPts val="0"/>
              </a:spcAft>
              <a:buClr>
                <a:srgbClr val="000000"/>
              </a:buClr>
              <a:buSzPts val="5200"/>
              <a:buNone/>
              <a:defRPr sz="5200">
                <a:solidFill>
                  <a:srgbClr val="000000"/>
                </a:solidFill>
              </a:defRPr>
            </a:lvl2pPr>
            <a:lvl3pPr lvl="2" algn="ctr">
              <a:lnSpc>
                <a:spcPct val="100000"/>
              </a:lnSpc>
              <a:spcBef>
                <a:spcPts val="0"/>
              </a:spcBef>
              <a:spcAft>
                <a:spcPts val="0"/>
              </a:spcAft>
              <a:buClr>
                <a:srgbClr val="000000"/>
              </a:buClr>
              <a:buSzPts val="5200"/>
              <a:buNone/>
              <a:defRPr sz="5200">
                <a:solidFill>
                  <a:srgbClr val="000000"/>
                </a:solidFill>
              </a:defRPr>
            </a:lvl3pPr>
            <a:lvl4pPr lvl="3" algn="ctr">
              <a:lnSpc>
                <a:spcPct val="100000"/>
              </a:lnSpc>
              <a:spcBef>
                <a:spcPts val="0"/>
              </a:spcBef>
              <a:spcAft>
                <a:spcPts val="0"/>
              </a:spcAft>
              <a:buClr>
                <a:srgbClr val="000000"/>
              </a:buClr>
              <a:buSzPts val="5200"/>
              <a:buNone/>
              <a:defRPr sz="5200">
                <a:solidFill>
                  <a:srgbClr val="000000"/>
                </a:solidFill>
              </a:defRPr>
            </a:lvl4pPr>
            <a:lvl5pPr lvl="4" algn="ctr">
              <a:lnSpc>
                <a:spcPct val="100000"/>
              </a:lnSpc>
              <a:spcBef>
                <a:spcPts val="0"/>
              </a:spcBef>
              <a:spcAft>
                <a:spcPts val="0"/>
              </a:spcAft>
              <a:buClr>
                <a:srgbClr val="000000"/>
              </a:buClr>
              <a:buSzPts val="5200"/>
              <a:buNone/>
              <a:defRPr sz="5200">
                <a:solidFill>
                  <a:srgbClr val="000000"/>
                </a:solidFill>
              </a:defRPr>
            </a:lvl5pPr>
            <a:lvl6pPr lvl="5" algn="ctr">
              <a:lnSpc>
                <a:spcPct val="100000"/>
              </a:lnSpc>
              <a:spcBef>
                <a:spcPts val="0"/>
              </a:spcBef>
              <a:spcAft>
                <a:spcPts val="0"/>
              </a:spcAft>
              <a:buClr>
                <a:srgbClr val="000000"/>
              </a:buClr>
              <a:buSzPts val="5200"/>
              <a:buNone/>
              <a:defRPr sz="5200">
                <a:solidFill>
                  <a:srgbClr val="000000"/>
                </a:solidFill>
              </a:defRPr>
            </a:lvl6pPr>
            <a:lvl7pPr lvl="6" algn="ctr">
              <a:lnSpc>
                <a:spcPct val="100000"/>
              </a:lnSpc>
              <a:spcBef>
                <a:spcPts val="0"/>
              </a:spcBef>
              <a:spcAft>
                <a:spcPts val="0"/>
              </a:spcAft>
              <a:buClr>
                <a:srgbClr val="000000"/>
              </a:buClr>
              <a:buSzPts val="5200"/>
              <a:buNone/>
              <a:defRPr sz="5200">
                <a:solidFill>
                  <a:srgbClr val="000000"/>
                </a:solidFill>
              </a:defRPr>
            </a:lvl7pPr>
            <a:lvl8pPr lvl="7" algn="ctr">
              <a:lnSpc>
                <a:spcPct val="100000"/>
              </a:lnSpc>
              <a:spcBef>
                <a:spcPts val="0"/>
              </a:spcBef>
              <a:spcAft>
                <a:spcPts val="0"/>
              </a:spcAft>
              <a:buClr>
                <a:srgbClr val="000000"/>
              </a:buClr>
              <a:buSzPts val="5200"/>
              <a:buNone/>
              <a:defRPr sz="5200">
                <a:solidFill>
                  <a:srgbClr val="000000"/>
                </a:solidFill>
              </a:defRPr>
            </a:lvl8pPr>
            <a:lvl9pPr lvl="8" algn="ctr">
              <a:lnSpc>
                <a:spcPct val="100000"/>
              </a:lnSpc>
              <a:spcBef>
                <a:spcPts val="0"/>
              </a:spcBef>
              <a:spcAft>
                <a:spcPts val="0"/>
              </a:spcAft>
              <a:buClr>
                <a:srgbClr val="000000"/>
              </a:buClr>
              <a:buSzPts val="5200"/>
              <a:buNone/>
              <a:defRPr sz="5200">
                <a:solidFill>
                  <a:srgbClr val="000000"/>
                </a:solidFill>
              </a:defRPr>
            </a:lvl9pPr>
          </a:lstStyle>
          <a:p>
            <a:endParaRPr/>
          </a:p>
        </p:txBody>
      </p:sp>
      <p:sp>
        <p:nvSpPr>
          <p:cNvPr id="38" name="Google Shape;38;p42"/>
          <p:cNvSpPr txBox="1">
            <a:spLocks noGrp="1"/>
          </p:cNvSpPr>
          <p:nvPr>
            <p:ph type="subTitle" idx="1"/>
          </p:nvPr>
        </p:nvSpPr>
        <p:spPr>
          <a:xfrm>
            <a:off x="2569800" y="3188701"/>
            <a:ext cx="4004400" cy="7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None/>
              <a:defRPr sz="1400">
                <a:solidFill>
                  <a:srgbClr val="000000"/>
                </a:solidFill>
              </a:defRPr>
            </a:lvl1pPr>
            <a:lvl2pPr lvl="1" algn="ctr">
              <a:lnSpc>
                <a:spcPct val="100000"/>
              </a:lnSpc>
              <a:spcBef>
                <a:spcPts val="0"/>
              </a:spcBef>
              <a:spcAft>
                <a:spcPts val="0"/>
              </a:spcAft>
              <a:buClr>
                <a:srgbClr val="000000"/>
              </a:buClr>
              <a:buSzPts val="1400"/>
              <a:buNone/>
              <a:defRPr sz="1400">
                <a:solidFill>
                  <a:srgbClr val="000000"/>
                </a:solidFill>
              </a:defRPr>
            </a:lvl2pPr>
            <a:lvl3pPr lvl="2" algn="ctr">
              <a:lnSpc>
                <a:spcPct val="100000"/>
              </a:lnSpc>
              <a:spcBef>
                <a:spcPts val="0"/>
              </a:spcBef>
              <a:spcAft>
                <a:spcPts val="0"/>
              </a:spcAft>
              <a:buClr>
                <a:srgbClr val="000000"/>
              </a:buClr>
              <a:buSzPts val="1400"/>
              <a:buNone/>
              <a:defRPr sz="1400">
                <a:solidFill>
                  <a:srgbClr val="000000"/>
                </a:solidFill>
              </a:defRPr>
            </a:lvl3pPr>
            <a:lvl4pPr lvl="3" algn="ctr">
              <a:lnSpc>
                <a:spcPct val="100000"/>
              </a:lnSpc>
              <a:spcBef>
                <a:spcPts val="0"/>
              </a:spcBef>
              <a:spcAft>
                <a:spcPts val="0"/>
              </a:spcAft>
              <a:buClr>
                <a:srgbClr val="000000"/>
              </a:buClr>
              <a:buSzPts val="1400"/>
              <a:buNone/>
              <a:defRPr sz="1400">
                <a:solidFill>
                  <a:srgbClr val="000000"/>
                </a:solidFill>
              </a:defRPr>
            </a:lvl4pPr>
            <a:lvl5pPr lvl="4" algn="ctr">
              <a:lnSpc>
                <a:spcPct val="100000"/>
              </a:lnSpc>
              <a:spcBef>
                <a:spcPts val="0"/>
              </a:spcBef>
              <a:spcAft>
                <a:spcPts val="0"/>
              </a:spcAft>
              <a:buClr>
                <a:srgbClr val="000000"/>
              </a:buClr>
              <a:buSzPts val="1400"/>
              <a:buNone/>
              <a:defRPr sz="1400">
                <a:solidFill>
                  <a:srgbClr val="000000"/>
                </a:solidFill>
              </a:defRPr>
            </a:lvl5pPr>
            <a:lvl6pPr lvl="5" algn="ctr">
              <a:lnSpc>
                <a:spcPct val="100000"/>
              </a:lnSpc>
              <a:spcBef>
                <a:spcPts val="0"/>
              </a:spcBef>
              <a:spcAft>
                <a:spcPts val="0"/>
              </a:spcAft>
              <a:buClr>
                <a:srgbClr val="000000"/>
              </a:buClr>
              <a:buSzPts val="1400"/>
              <a:buNone/>
              <a:defRPr sz="1400">
                <a:solidFill>
                  <a:srgbClr val="000000"/>
                </a:solidFill>
              </a:defRPr>
            </a:lvl6pPr>
            <a:lvl7pPr lvl="6" algn="ctr">
              <a:lnSpc>
                <a:spcPct val="100000"/>
              </a:lnSpc>
              <a:spcBef>
                <a:spcPts val="0"/>
              </a:spcBef>
              <a:spcAft>
                <a:spcPts val="0"/>
              </a:spcAft>
              <a:buClr>
                <a:srgbClr val="000000"/>
              </a:buClr>
              <a:buSzPts val="1400"/>
              <a:buNone/>
              <a:defRPr sz="1400">
                <a:solidFill>
                  <a:srgbClr val="000000"/>
                </a:solidFill>
              </a:defRPr>
            </a:lvl7pPr>
            <a:lvl8pPr lvl="7" algn="ctr">
              <a:lnSpc>
                <a:spcPct val="100000"/>
              </a:lnSpc>
              <a:spcBef>
                <a:spcPts val="0"/>
              </a:spcBef>
              <a:spcAft>
                <a:spcPts val="0"/>
              </a:spcAft>
              <a:buClr>
                <a:srgbClr val="000000"/>
              </a:buClr>
              <a:buSzPts val="1400"/>
              <a:buNone/>
              <a:defRPr sz="1400">
                <a:solidFill>
                  <a:srgbClr val="000000"/>
                </a:solidFill>
              </a:defRPr>
            </a:lvl8pPr>
            <a:lvl9pPr lvl="8" algn="ctr">
              <a:lnSpc>
                <a:spcPct val="100000"/>
              </a:lnSpc>
              <a:spcBef>
                <a:spcPts val="0"/>
              </a:spcBef>
              <a:spcAft>
                <a:spcPts val="0"/>
              </a:spcAft>
              <a:buClr>
                <a:srgbClr val="000000"/>
              </a:buClr>
              <a:buSzPts val="1400"/>
              <a:buNone/>
              <a:defRPr sz="1400">
                <a:solidFill>
                  <a:srgbClr val="000000"/>
                </a:solidFill>
              </a:defRPr>
            </a:lvl9pPr>
          </a:lstStyle>
          <a:p>
            <a:endParaRPr/>
          </a:p>
        </p:txBody>
      </p:sp>
      <p:grpSp>
        <p:nvGrpSpPr>
          <p:cNvPr id="39" name="Google Shape;39;p42"/>
          <p:cNvGrpSpPr/>
          <p:nvPr/>
        </p:nvGrpSpPr>
        <p:grpSpPr>
          <a:xfrm>
            <a:off x="764825" y="439375"/>
            <a:ext cx="1924500" cy="1924500"/>
            <a:chOff x="6680825" y="2549350"/>
            <a:chExt cx="1539600" cy="1539600"/>
          </a:xfrm>
        </p:grpSpPr>
        <p:sp>
          <p:nvSpPr>
            <p:cNvPr id="40" name="Google Shape;40;p42"/>
            <p:cNvSpPr/>
            <p:nvPr/>
          </p:nvSpPr>
          <p:spPr>
            <a:xfrm>
              <a:off x="6825669" y="2694194"/>
              <a:ext cx="1249800" cy="1249800"/>
            </a:xfrm>
            <a:prstGeom prst="ellipse">
              <a:avLst/>
            </a:prstGeom>
            <a:solidFill>
              <a:srgbClr val="666666">
                <a:alpha val="5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2"/>
            <p:cNvSpPr/>
            <p:nvPr/>
          </p:nvSpPr>
          <p:spPr>
            <a:xfrm>
              <a:off x="6894850" y="2763375"/>
              <a:ext cx="1111200" cy="1111200"/>
            </a:xfrm>
            <a:prstGeom prst="ellipse">
              <a:avLst/>
            </a:prstGeom>
            <a:solidFill>
              <a:srgbClr val="666666">
                <a:alpha val="5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42"/>
            <p:cNvSpPr/>
            <p:nvPr/>
          </p:nvSpPr>
          <p:spPr>
            <a:xfrm>
              <a:off x="6680825" y="2549350"/>
              <a:ext cx="1539600" cy="1539600"/>
            </a:xfrm>
            <a:prstGeom prst="donut">
              <a:avLst>
                <a:gd name="adj" fmla="val 495"/>
              </a:avLst>
            </a:prstGeom>
            <a:solidFill>
              <a:srgbClr val="666666">
                <a:alpha val="5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3"/>
        <p:cNvGrpSpPr/>
        <p:nvPr/>
      </p:nvGrpSpPr>
      <p:grpSpPr>
        <a:xfrm>
          <a:off x="0" y="0"/>
          <a:ext cx="0" cy="0"/>
          <a:chOff x="0" y="0"/>
          <a:chExt cx="0" cy="0"/>
        </a:xfrm>
      </p:grpSpPr>
      <p:grpSp>
        <p:nvGrpSpPr>
          <p:cNvPr id="44" name="Google Shape;44;p43"/>
          <p:cNvGrpSpPr/>
          <p:nvPr/>
        </p:nvGrpSpPr>
        <p:grpSpPr>
          <a:xfrm>
            <a:off x="818844" y="502333"/>
            <a:ext cx="2324700" cy="2324700"/>
            <a:chOff x="-474900" y="321200"/>
            <a:chExt cx="2324700" cy="2324700"/>
          </a:xfrm>
        </p:grpSpPr>
        <p:sp>
          <p:nvSpPr>
            <p:cNvPr id="45" name="Google Shape;45;p43"/>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3"/>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3"/>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43"/>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 name="Google Shape;49;p43"/>
          <p:cNvSpPr/>
          <p:nvPr/>
        </p:nvSpPr>
        <p:spPr>
          <a:xfrm>
            <a:off x="1794525" y="-407900"/>
            <a:ext cx="5959200" cy="5959200"/>
          </a:xfrm>
          <a:prstGeom prst="ellipse">
            <a:avLst/>
          </a:prstGeom>
          <a:solidFill>
            <a:srgbClr val="000000">
              <a:alpha val="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3"/>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3"/>
          <p:cNvSpPr txBox="1">
            <a:spLocks noGrp="1"/>
          </p:cNvSpPr>
          <p:nvPr>
            <p:ph type="body" idx="1"/>
          </p:nvPr>
        </p:nvSpPr>
        <p:spPr>
          <a:xfrm>
            <a:off x="2385525" y="1310550"/>
            <a:ext cx="4777200" cy="32658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600"/>
              </a:spcBef>
              <a:spcAft>
                <a:spcPts val="0"/>
              </a:spcAft>
              <a:buSzPts val="2600"/>
              <a:buFont typeface="Poppins"/>
              <a:buChar char="￮"/>
              <a:defRPr sz="2600" b="1">
                <a:latin typeface="Poppins"/>
                <a:ea typeface="Poppins"/>
                <a:cs typeface="Poppins"/>
                <a:sym typeface="Poppins"/>
              </a:defRPr>
            </a:lvl1pPr>
            <a:lvl2pPr marL="914400" lvl="1" indent="-393700" algn="l">
              <a:lnSpc>
                <a:spcPct val="100000"/>
              </a:lnSpc>
              <a:spcBef>
                <a:spcPts val="0"/>
              </a:spcBef>
              <a:spcAft>
                <a:spcPts val="0"/>
              </a:spcAft>
              <a:buSzPts val="2600"/>
              <a:buFont typeface="Poppins"/>
              <a:buChar char="￮"/>
              <a:defRPr sz="2600" b="1">
                <a:latin typeface="Poppins"/>
                <a:ea typeface="Poppins"/>
                <a:cs typeface="Poppins"/>
                <a:sym typeface="Poppins"/>
              </a:defRPr>
            </a:lvl2pPr>
            <a:lvl3pPr marL="1371600" lvl="2" indent="-393700" algn="l">
              <a:lnSpc>
                <a:spcPct val="100000"/>
              </a:lnSpc>
              <a:spcBef>
                <a:spcPts val="0"/>
              </a:spcBef>
              <a:spcAft>
                <a:spcPts val="0"/>
              </a:spcAft>
              <a:buSzPts val="2600"/>
              <a:buFont typeface="Poppins"/>
              <a:buChar char="￮"/>
              <a:defRPr sz="2600" b="1">
                <a:latin typeface="Poppins"/>
                <a:ea typeface="Poppins"/>
                <a:cs typeface="Poppins"/>
                <a:sym typeface="Poppins"/>
              </a:defRPr>
            </a:lvl3pPr>
            <a:lvl4pPr marL="1828800" lvl="3" indent="-393700" algn="l">
              <a:lnSpc>
                <a:spcPct val="100000"/>
              </a:lnSpc>
              <a:spcBef>
                <a:spcPts val="0"/>
              </a:spcBef>
              <a:spcAft>
                <a:spcPts val="0"/>
              </a:spcAft>
              <a:buSzPts val="2600"/>
              <a:buFont typeface="Poppins"/>
              <a:buChar char="●"/>
              <a:defRPr sz="2600" b="1">
                <a:latin typeface="Poppins"/>
                <a:ea typeface="Poppins"/>
                <a:cs typeface="Poppins"/>
                <a:sym typeface="Poppins"/>
              </a:defRPr>
            </a:lvl4pPr>
            <a:lvl5pPr marL="2286000" lvl="4" indent="-393700" algn="l">
              <a:lnSpc>
                <a:spcPct val="100000"/>
              </a:lnSpc>
              <a:spcBef>
                <a:spcPts val="0"/>
              </a:spcBef>
              <a:spcAft>
                <a:spcPts val="0"/>
              </a:spcAft>
              <a:buSzPts val="2600"/>
              <a:buFont typeface="Poppins"/>
              <a:buChar char="○"/>
              <a:defRPr sz="2600" b="1">
                <a:latin typeface="Poppins"/>
                <a:ea typeface="Poppins"/>
                <a:cs typeface="Poppins"/>
                <a:sym typeface="Poppins"/>
              </a:defRPr>
            </a:lvl5pPr>
            <a:lvl6pPr marL="2743200" lvl="5" indent="-393700" algn="l">
              <a:lnSpc>
                <a:spcPct val="100000"/>
              </a:lnSpc>
              <a:spcBef>
                <a:spcPts val="0"/>
              </a:spcBef>
              <a:spcAft>
                <a:spcPts val="0"/>
              </a:spcAft>
              <a:buSzPts val="2600"/>
              <a:buFont typeface="Poppins"/>
              <a:buChar char="■"/>
              <a:defRPr sz="2600" b="1">
                <a:latin typeface="Poppins"/>
                <a:ea typeface="Poppins"/>
                <a:cs typeface="Poppins"/>
                <a:sym typeface="Poppins"/>
              </a:defRPr>
            </a:lvl6pPr>
            <a:lvl7pPr marL="3200400" lvl="6" indent="-393700" algn="l">
              <a:lnSpc>
                <a:spcPct val="100000"/>
              </a:lnSpc>
              <a:spcBef>
                <a:spcPts val="0"/>
              </a:spcBef>
              <a:spcAft>
                <a:spcPts val="0"/>
              </a:spcAft>
              <a:buSzPts val="2600"/>
              <a:buFont typeface="Poppins"/>
              <a:buChar char="●"/>
              <a:defRPr sz="2600" b="1">
                <a:latin typeface="Poppins"/>
                <a:ea typeface="Poppins"/>
                <a:cs typeface="Poppins"/>
                <a:sym typeface="Poppins"/>
              </a:defRPr>
            </a:lvl7pPr>
            <a:lvl8pPr marL="3657600" lvl="7" indent="-393700" algn="l">
              <a:lnSpc>
                <a:spcPct val="100000"/>
              </a:lnSpc>
              <a:spcBef>
                <a:spcPts val="0"/>
              </a:spcBef>
              <a:spcAft>
                <a:spcPts val="0"/>
              </a:spcAft>
              <a:buSzPts val="2600"/>
              <a:buFont typeface="Poppins"/>
              <a:buChar char="○"/>
              <a:defRPr sz="2600" b="1">
                <a:latin typeface="Poppins"/>
                <a:ea typeface="Poppins"/>
                <a:cs typeface="Poppins"/>
                <a:sym typeface="Poppins"/>
              </a:defRPr>
            </a:lvl8pPr>
            <a:lvl9pPr marL="4114800" lvl="8" indent="-393700" algn="l">
              <a:lnSpc>
                <a:spcPct val="100000"/>
              </a:lnSpc>
              <a:spcBef>
                <a:spcPts val="0"/>
              </a:spcBef>
              <a:spcAft>
                <a:spcPts val="0"/>
              </a:spcAft>
              <a:buSzPts val="2600"/>
              <a:buFont typeface="Poppins"/>
              <a:buChar char="■"/>
              <a:defRPr sz="2600" b="1">
                <a:latin typeface="Poppins"/>
                <a:ea typeface="Poppins"/>
                <a:cs typeface="Poppins"/>
                <a:sym typeface="Poppins"/>
              </a:defRPr>
            </a:lvl9pPr>
          </a:lstStyle>
          <a:p>
            <a:endParaRPr/>
          </a:p>
        </p:txBody>
      </p:sp>
      <p:sp>
        <p:nvSpPr>
          <p:cNvPr id="52" name="Google Shape;52;p43"/>
          <p:cNvSpPr txBox="1"/>
          <p:nvPr/>
        </p:nvSpPr>
        <p:spPr>
          <a:xfrm>
            <a:off x="1599200" y="1326625"/>
            <a:ext cx="7641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 sz="7200" b="1" i="0" u="none" strike="noStrike" cap="none">
                <a:solidFill>
                  <a:srgbClr val="000000"/>
                </a:solidFill>
                <a:latin typeface="Poppins"/>
                <a:ea typeface="Poppins"/>
                <a:cs typeface="Poppins"/>
                <a:sym typeface="Poppins"/>
              </a:rPr>
              <a:t>“</a:t>
            </a:r>
            <a:endParaRPr sz="7200" b="1" i="0" u="none" strike="noStrike" cap="none">
              <a:solidFill>
                <a:srgbClr val="000000"/>
              </a:solidFill>
              <a:latin typeface="Poppins"/>
              <a:ea typeface="Poppins"/>
              <a:cs typeface="Poppins"/>
              <a:sym typeface="Poppins"/>
            </a:endParaRPr>
          </a:p>
        </p:txBody>
      </p:sp>
      <p:sp>
        <p:nvSpPr>
          <p:cNvPr id="53" name="Google Shape;53;p43"/>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44"/>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 name="Google Shape;56;p44"/>
          <p:cNvGrpSpPr/>
          <p:nvPr/>
        </p:nvGrpSpPr>
        <p:grpSpPr>
          <a:xfrm>
            <a:off x="-442731" y="337284"/>
            <a:ext cx="2324700" cy="2324700"/>
            <a:chOff x="-474900" y="321200"/>
            <a:chExt cx="2324700" cy="2324700"/>
          </a:xfrm>
        </p:grpSpPr>
        <p:sp>
          <p:nvSpPr>
            <p:cNvPr id="57" name="Google Shape;57;p44"/>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44"/>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4"/>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4"/>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 name="Google Shape;61;p44"/>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4"/>
          <p:cNvSpPr txBox="1">
            <a:spLocks noGrp="1"/>
          </p:cNvSpPr>
          <p:nvPr>
            <p:ph type="title"/>
          </p:nvPr>
        </p:nvSpPr>
        <p:spPr>
          <a:xfrm>
            <a:off x="457200" y="1166125"/>
            <a:ext cx="5220300" cy="683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63" name="Google Shape;63;p44"/>
          <p:cNvSpPr txBox="1">
            <a:spLocks noGrp="1"/>
          </p:cNvSpPr>
          <p:nvPr>
            <p:ph type="body" idx="1"/>
          </p:nvPr>
        </p:nvSpPr>
        <p:spPr>
          <a:xfrm>
            <a:off x="1069625" y="1958050"/>
            <a:ext cx="4608000" cy="2618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64" name="Google Shape;64;p44"/>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a:t>
            </a:fld>
            <a:endParaRPr/>
          </a:p>
        </p:txBody>
      </p:sp>
      <p:sp>
        <p:nvSpPr>
          <p:cNvPr id="65" name="Google Shape;65;p44"/>
          <p:cNvSpPr/>
          <p:nvPr/>
        </p:nvSpPr>
        <p:spPr>
          <a:xfrm>
            <a:off x="6272900" y="955200"/>
            <a:ext cx="3233100" cy="3233100"/>
          </a:xfrm>
          <a:prstGeom prst="ellipse">
            <a:avLst/>
          </a:prstGeom>
          <a:solidFill>
            <a:srgbClr val="000000">
              <a:alpha val="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 A" type="blank">
  <p:cSld name="BLANK">
    <p:spTree>
      <p:nvGrpSpPr>
        <p:cNvPr id="1" name="Shape 66"/>
        <p:cNvGrpSpPr/>
        <p:nvPr/>
      </p:nvGrpSpPr>
      <p:grpSpPr>
        <a:xfrm>
          <a:off x="0" y="0"/>
          <a:ext cx="0" cy="0"/>
          <a:chOff x="0" y="0"/>
          <a:chExt cx="0" cy="0"/>
        </a:xfrm>
      </p:grpSpPr>
      <p:sp>
        <p:nvSpPr>
          <p:cNvPr id="67" name="Google Shape;67;p45"/>
          <p:cNvSpPr/>
          <p:nvPr/>
        </p:nvSpPr>
        <p:spPr>
          <a:xfrm>
            <a:off x="764000" y="-1236275"/>
            <a:ext cx="7616100" cy="7616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5"/>
          <p:cNvSpPr/>
          <p:nvPr/>
        </p:nvSpPr>
        <p:spPr>
          <a:xfrm>
            <a:off x="1198300" y="-801975"/>
            <a:ext cx="6747000" cy="67470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5"/>
          <p:cNvSpPr/>
          <p:nvPr/>
        </p:nvSpPr>
        <p:spPr>
          <a:xfrm>
            <a:off x="2267900" y="267625"/>
            <a:ext cx="4608300" cy="46083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5"/>
          <p:cNvSpPr/>
          <p:nvPr/>
        </p:nvSpPr>
        <p:spPr>
          <a:xfrm>
            <a:off x="-704850" y="-2705100"/>
            <a:ext cx="10553700" cy="10553700"/>
          </a:xfrm>
          <a:prstGeom prst="donut">
            <a:avLst>
              <a:gd name="adj" fmla="val 10467"/>
            </a:avLst>
          </a:prstGeom>
          <a:solidFill>
            <a:srgbClr val="000000">
              <a:alpha val="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45"/>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45"/>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3"/>
        <p:cNvGrpSpPr/>
        <p:nvPr/>
      </p:nvGrpSpPr>
      <p:grpSpPr>
        <a:xfrm>
          <a:off x="0" y="0"/>
          <a:ext cx="0" cy="0"/>
          <a:chOff x="0" y="0"/>
          <a:chExt cx="0" cy="0"/>
        </a:xfrm>
      </p:grpSpPr>
      <p:grpSp>
        <p:nvGrpSpPr>
          <p:cNvPr id="74" name="Google Shape;74;p46"/>
          <p:cNvGrpSpPr/>
          <p:nvPr/>
        </p:nvGrpSpPr>
        <p:grpSpPr>
          <a:xfrm>
            <a:off x="-442731" y="337284"/>
            <a:ext cx="2324700" cy="2324700"/>
            <a:chOff x="-474900" y="321200"/>
            <a:chExt cx="2324700" cy="2324700"/>
          </a:xfrm>
        </p:grpSpPr>
        <p:sp>
          <p:nvSpPr>
            <p:cNvPr id="75" name="Google Shape;75;p46"/>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46"/>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46"/>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6"/>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 name="Google Shape;79;p46"/>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6"/>
          <p:cNvSpPr txBox="1">
            <a:spLocks noGrp="1"/>
          </p:cNvSpPr>
          <p:nvPr>
            <p:ph type="title"/>
          </p:nvPr>
        </p:nvSpPr>
        <p:spPr>
          <a:xfrm>
            <a:off x="457200" y="1166125"/>
            <a:ext cx="5220300" cy="683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81" name="Google Shape;81;p46"/>
          <p:cNvSpPr txBox="1">
            <a:spLocks noGrp="1"/>
          </p:cNvSpPr>
          <p:nvPr>
            <p:ph type="body" idx="1"/>
          </p:nvPr>
        </p:nvSpPr>
        <p:spPr>
          <a:xfrm>
            <a:off x="1069625" y="1958050"/>
            <a:ext cx="2236800" cy="2618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82" name="Google Shape;82;p46"/>
          <p:cNvSpPr txBox="1">
            <a:spLocks noGrp="1"/>
          </p:cNvSpPr>
          <p:nvPr>
            <p:ph type="body" idx="2"/>
          </p:nvPr>
        </p:nvSpPr>
        <p:spPr>
          <a:xfrm>
            <a:off x="3440857" y="1958050"/>
            <a:ext cx="2236800" cy="2618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83" name="Google Shape;83;p46"/>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a:t>
            </a:fld>
            <a:endParaRPr/>
          </a:p>
        </p:txBody>
      </p:sp>
      <p:sp>
        <p:nvSpPr>
          <p:cNvPr id="84" name="Google Shape;84;p46"/>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46"/>
          <p:cNvSpPr/>
          <p:nvPr/>
        </p:nvSpPr>
        <p:spPr>
          <a:xfrm>
            <a:off x="6272900" y="955200"/>
            <a:ext cx="3233100" cy="3233100"/>
          </a:xfrm>
          <a:prstGeom prst="ellipse">
            <a:avLst/>
          </a:prstGeom>
          <a:solidFill>
            <a:srgbClr val="000000">
              <a:alpha val="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6"/>
        <p:cNvGrpSpPr/>
        <p:nvPr/>
      </p:nvGrpSpPr>
      <p:grpSpPr>
        <a:xfrm>
          <a:off x="0" y="0"/>
          <a:ext cx="0" cy="0"/>
          <a:chOff x="0" y="0"/>
          <a:chExt cx="0" cy="0"/>
        </a:xfrm>
      </p:grpSpPr>
      <p:grpSp>
        <p:nvGrpSpPr>
          <p:cNvPr id="87" name="Google Shape;87;p47"/>
          <p:cNvGrpSpPr/>
          <p:nvPr/>
        </p:nvGrpSpPr>
        <p:grpSpPr>
          <a:xfrm>
            <a:off x="-442731" y="337284"/>
            <a:ext cx="2324700" cy="2324700"/>
            <a:chOff x="-474900" y="321200"/>
            <a:chExt cx="2324700" cy="2324700"/>
          </a:xfrm>
        </p:grpSpPr>
        <p:sp>
          <p:nvSpPr>
            <p:cNvPr id="88" name="Google Shape;88;p47"/>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47"/>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47"/>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47"/>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2" name="Google Shape;92;p47"/>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47"/>
          <p:cNvSpPr txBox="1">
            <a:spLocks noGrp="1"/>
          </p:cNvSpPr>
          <p:nvPr>
            <p:ph type="title"/>
          </p:nvPr>
        </p:nvSpPr>
        <p:spPr>
          <a:xfrm>
            <a:off x="457200" y="1166125"/>
            <a:ext cx="5220300" cy="683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94" name="Google Shape;94;p47"/>
          <p:cNvSpPr txBox="1">
            <a:spLocks noGrp="1"/>
          </p:cNvSpPr>
          <p:nvPr>
            <p:ph type="body" idx="1"/>
          </p:nvPr>
        </p:nvSpPr>
        <p:spPr>
          <a:xfrm>
            <a:off x="1069625" y="1958050"/>
            <a:ext cx="1485300" cy="2618400"/>
          </a:xfrm>
          <a:prstGeom prst="rect">
            <a:avLst/>
          </a:prstGeom>
          <a:noFill/>
          <a:ln>
            <a:noFill/>
          </a:ln>
        </p:spPr>
        <p:txBody>
          <a:bodyPr spcFirstLastPara="1" wrap="square" lIns="91425" tIns="91425" rIns="91425" bIns="91425" anchor="t" anchorCtr="0">
            <a:noAutofit/>
          </a:bodyPr>
          <a:lstStyle>
            <a:lvl1pPr marL="457200" lvl="0" indent="-298450" algn="l">
              <a:lnSpc>
                <a:spcPct val="100000"/>
              </a:lnSpc>
              <a:spcBef>
                <a:spcPts val="600"/>
              </a:spcBef>
              <a:spcAft>
                <a:spcPts val="0"/>
              </a:spcAft>
              <a:buSzPts val="1100"/>
              <a:buChar char="￮"/>
              <a:defRPr sz="1100"/>
            </a:lvl1pPr>
            <a:lvl2pPr marL="914400" lvl="1" indent="-298450" algn="l">
              <a:lnSpc>
                <a:spcPct val="100000"/>
              </a:lnSpc>
              <a:spcBef>
                <a:spcPts val="0"/>
              </a:spcBef>
              <a:spcAft>
                <a:spcPts val="0"/>
              </a:spcAft>
              <a:buSzPts val="1100"/>
              <a:buChar char="￮"/>
              <a:defRPr sz="1100"/>
            </a:lvl2pPr>
            <a:lvl3pPr marL="1371600" lvl="2" indent="-298450" algn="l">
              <a:lnSpc>
                <a:spcPct val="100000"/>
              </a:lnSpc>
              <a:spcBef>
                <a:spcPts val="0"/>
              </a:spcBef>
              <a:spcAft>
                <a:spcPts val="0"/>
              </a:spcAft>
              <a:buSzPts val="1100"/>
              <a:buChar char="￮"/>
              <a:defRPr sz="1100"/>
            </a:lvl3pPr>
            <a:lvl4pPr marL="1828800" lvl="3" indent="-298450" algn="l">
              <a:lnSpc>
                <a:spcPct val="100000"/>
              </a:lnSpc>
              <a:spcBef>
                <a:spcPts val="0"/>
              </a:spcBef>
              <a:spcAft>
                <a:spcPts val="0"/>
              </a:spcAft>
              <a:buSzPts val="1100"/>
              <a:buChar char="●"/>
              <a:defRPr sz="1100"/>
            </a:lvl4pPr>
            <a:lvl5pPr marL="2286000" lvl="4" indent="-298450" algn="l">
              <a:lnSpc>
                <a:spcPct val="100000"/>
              </a:lnSpc>
              <a:spcBef>
                <a:spcPts val="0"/>
              </a:spcBef>
              <a:spcAft>
                <a:spcPts val="0"/>
              </a:spcAft>
              <a:buSzPts val="1100"/>
              <a:buChar char="○"/>
              <a:defRPr sz="1100"/>
            </a:lvl5pPr>
            <a:lvl6pPr marL="2743200" lvl="5" indent="-298450" algn="l">
              <a:lnSpc>
                <a:spcPct val="100000"/>
              </a:lnSpc>
              <a:spcBef>
                <a:spcPts val="0"/>
              </a:spcBef>
              <a:spcAft>
                <a:spcPts val="0"/>
              </a:spcAft>
              <a:buSzPts val="1100"/>
              <a:buChar char="■"/>
              <a:defRPr sz="1100"/>
            </a:lvl6pPr>
            <a:lvl7pPr marL="3200400" lvl="6" indent="-298450" algn="l">
              <a:lnSpc>
                <a:spcPct val="100000"/>
              </a:lnSpc>
              <a:spcBef>
                <a:spcPts val="0"/>
              </a:spcBef>
              <a:spcAft>
                <a:spcPts val="0"/>
              </a:spcAft>
              <a:buSzPts val="1100"/>
              <a:buChar char="●"/>
              <a:defRPr sz="1100"/>
            </a:lvl7pPr>
            <a:lvl8pPr marL="3657600" lvl="7" indent="-298450" algn="l">
              <a:lnSpc>
                <a:spcPct val="100000"/>
              </a:lnSpc>
              <a:spcBef>
                <a:spcPts val="0"/>
              </a:spcBef>
              <a:spcAft>
                <a:spcPts val="0"/>
              </a:spcAft>
              <a:buSzPts val="1100"/>
              <a:buChar char="○"/>
              <a:defRPr sz="1100"/>
            </a:lvl8pPr>
            <a:lvl9pPr marL="4114800" lvl="8" indent="-298450" algn="l">
              <a:lnSpc>
                <a:spcPct val="100000"/>
              </a:lnSpc>
              <a:spcBef>
                <a:spcPts val="0"/>
              </a:spcBef>
              <a:spcAft>
                <a:spcPts val="0"/>
              </a:spcAft>
              <a:buSzPts val="1100"/>
              <a:buChar char="■"/>
              <a:defRPr sz="1100"/>
            </a:lvl9pPr>
          </a:lstStyle>
          <a:p>
            <a:endParaRPr/>
          </a:p>
        </p:txBody>
      </p:sp>
      <p:sp>
        <p:nvSpPr>
          <p:cNvPr id="95" name="Google Shape;95;p47"/>
          <p:cNvSpPr txBox="1">
            <a:spLocks noGrp="1"/>
          </p:cNvSpPr>
          <p:nvPr>
            <p:ph type="body" idx="2"/>
          </p:nvPr>
        </p:nvSpPr>
        <p:spPr>
          <a:xfrm>
            <a:off x="2630936" y="1958050"/>
            <a:ext cx="1485300" cy="2618400"/>
          </a:xfrm>
          <a:prstGeom prst="rect">
            <a:avLst/>
          </a:prstGeom>
          <a:noFill/>
          <a:ln>
            <a:noFill/>
          </a:ln>
        </p:spPr>
        <p:txBody>
          <a:bodyPr spcFirstLastPara="1" wrap="square" lIns="91425" tIns="91425" rIns="91425" bIns="91425" anchor="t" anchorCtr="0">
            <a:noAutofit/>
          </a:bodyPr>
          <a:lstStyle>
            <a:lvl1pPr marL="457200" lvl="0" indent="-298450" algn="l">
              <a:lnSpc>
                <a:spcPct val="100000"/>
              </a:lnSpc>
              <a:spcBef>
                <a:spcPts val="600"/>
              </a:spcBef>
              <a:spcAft>
                <a:spcPts val="0"/>
              </a:spcAft>
              <a:buSzPts val="1100"/>
              <a:buChar char="￮"/>
              <a:defRPr sz="1100"/>
            </a:lvl1pPr>
            <a:lvl2pPr marL="914400" lvl="1" indent="-298450" algn="l">
              <a:lnSpc>
                <a:spcPct val="100000"/>
              </a:lnSpc>
              <a:spcBef>
                <a:spcPts val="0"/>
              </a:spcBef>
              <a:spcAft>
                <a:spcPts val="0"/>
              </a:spcAft>
              <a:buSzPts val="1100"/>
              <a:buChar char="￮"/>
              <a:defRPr sz="1100"/>
            </a:lvl2pPr>
            <a:lvl3pPr marL="1371600" lvl="2" indent="-298450" algn="l">
              <a:lnSpc>
                <a:spcPct val="100000"/>
              </a:lnSpc>
              <a:spcBef>
                <a:spcPts val="0"/>
              </a:spcBef>
              <a:spcAft>
                <a:spcPts val="0"/>
              </a:spcAft>
              <a:buSzPts val="1100"/>
              <a:buChar char="￮"/>
              <a:defRPr sz="1100"/>
            </a:lvl3pPr>
            <a:lvl4pPr marL="1828800" lvl="3" indent="-298450" algn="l">
              <a:lnSpc>
                <a:spcPct val="100000"/>
              </a:lnSpc>
              <a:spcBef>
                <a:spcPts val="0"/>
              </a:spcBef>
              <a:spcAft>
                <a:spcPts val="0"/>
              </a:spcAft>
              <a:buSzPts val="1100"/>
              <a:buChar char="●"/>
              <a:defRPr sz="1100"/>
            </a:lvl4pPr>
            <a:lvl5pPr marL="2286000" lvl="4" indent="-298450" algn="l">
              <a:lnSpc>
                <a:spcPct val="100000"/>
              </a:lnSpc>
              <a:spcBef>
                <a:spcPts val="0"/>
              </a:spcBef>
              <a:spcAft>
                <a:spcPts val="0"/>
              </a:spcAft>
              <a:buSzPts val="1100"/>
              <a:buChar char="○"/>
              <a:defRPr sz="1100"/>
            </a:lvl5pPr>
            <a:lvl6pPr marL="2743200" lvl="5" indent="-298450" algn="l">
              <a:lnSpc>
                <a:spcPct val="100000"/>
              </a:lnSpc>
              <a:spcBef>
                <a:spcPts val="0"/>
              </a:spcBef>
              <a:spcAft>
                <a:spcPts val="0"/>
              </a:spcAft>
              <a:buSzPts val="1100"/>
              <a:buChar char="■"/>
              <a:defRPr sz="1100"/>
            </a:lvl6pPr>
            <a:lvl7pPr marL="3200400" lvl="6" indent="-298450" algn="l">
              <a:lnSpc>
                <a:spcPct val="100000"/>
              </a:lnSpc>
              <a:spcBef>
                <a:spcPts val="0"/>
              </a:spcBef>
              <a:spcAft>
                <a:spcPts val="0"/>
              </a:spcAft>
              <a:buSzPts val="1100"/>
              <a:buChar char="●"/>
              <a:defRPr sz="1100"/>
            </a:lvl7pPr>
            <a:lvl8pPr marL="3657600" lvl="7" indent="-298450" algn="l">
              <a:lnSpc>
                <a:spcPct val="100000"/>
              </a:lnSpc>
              <a:spcBef>
                <a:spcPts val="0"/>
              </a:spcBef>
              <a:spcAft>
                <a:spcPts val="0"/>
              </a:spcAft>
              <a:buSzPts val="1100"/>
              <a:buChar char="○"/>
              <a:defRPr sz="1100"/>
            </a:lvl8pPr>
            <a:lvl9pPr marL="4114800" lvl="8" indent="-298450" algn="l">
              <a:lnSpc>
                <a:spcPct val="100000"/>
              </a:lnSpc>
              <a:spcBef>
                <a:spcPts val="0"/>
              </a:spcBef>
              <a:spcAft>
                <a:spcPts val="0"/>
              </a:spcAft>
              <a:buSzPts val="1100"/>
              <a:buChar char="■"/>
              <a:defRPr sz="1100"/>
            </a:lvl9pPr>
          </a:lstStyle>
          <a:p>
            <a:endParaRPr/>
          </a:p>
        </p:txBody>
      </p:sp>
      <p:sp>
        <p:nvSpPr>
          <p:cNvPr id="96" name="Google Shape;96;p47"/>
          <p:cNvSpPr txBox="1">
            <a:spLocks noGrp="1"/>
          </p:cNvSpPr>
          <p:nvPr>
            <p:ph type="body" idx="3"/>
          </p:nvPr>
        </p:nvSpPr>
        <p:spPr>
          <a:xfrm>
            <a:off x="4192246" y="1958050"/>
            <a:ext cx="1485300" cy="2618400"/>
          </a:xfrm>
          <a:prstGeom prst="rect">
            <a:avLst/>
          </a:prstGeom>
          <a:noFill/>
          <a:ln>
            <a:noFill/>
          </a:ln>
        </p:spPr>
        <p:txBody>
          <a:bodyPr spcFirstLastPara="1" wrap="square" lIns="91425" tIns="91425" rIns="91425" bIns="91425" anchor="t" anchorCtr="0">
            <a:noAutofit/>
          </a:bodyPr>
          <a:lstStyle>
            <a:lvl1pPr marL="457200" lvl="0" indent="-298450" algn="l">
              <a:lnSpc>
                <a:spcPct val="100000"/>
              </a:lnSpc>
              <a:spcBef>
                <a:spcPts val="600"/>
              </a:spcBef>
              <a:spcAft>
                <a:spcPts val="0"/>
              </a:spcAft>
              <a:buSzPts val="1100"/>
              <a:buChar char="￮"/>
              <a:defRPr sz="1100"/>
            </a:lvl1pPr>
            <a:lvl2pPr marL="914400" lvl="1" indent="-298450" algn="l">
              <a:lnSpc>
                <a:spcPct val="100000"/>
              </a:lnSpc>
              <a:spcBef>
                <a:spcPts val="0"/>
              </a:spcBef>
              <a:spcAft>
                <a:spcPts val="0"/>
              </a:spcAft>
              <a:buSzPts val="1100"/>
              <a:buChar char="￮"/>
              <a:defRPr sz="1100"/>
            </a:lvl2pPr>
            <a:lvl3pPr marL="1371600" lvl="2" indent="-298450" algn="l">
              <a:lnSpc>
                <a:spcPct val="100000"/>
              </a:lnSpc>
              <a:spcBef>
                <a:spcPts val="0"/>
              </a:spcBef>
              <a:spcAft>
                <a:spcPts val="0"/>
              </a:spcAft>
              <a:buSzPts val="1100"/>
              <a:buChar char="￮"/>
              <a:defRPr sz="1100"/>
            </a:lvl3pPr>
            <a:lvl4pPr marL="1828800" lvl="3" indent="-298450" algn="l">
              <a:lnSpc>
                <a:spcPct val="100000"/>
              </a:lnSpc>
              <a:spcBef>
                <a:spcPts val="0"/>
              </a:spcBef>
              <a:spcAft>
                <a:spcPts val="0"/>
              </a:spcAft>
              <a:buSzPts val="1100"/>
              <a:buChar char="●"/>
              <a:defRPr sz="1100"/>
            </a:lvl4pPr>
            <a:lvl5pPr marL="2286000" lvl="4" indent="-298450" algn="l">
              <a:lnSpc>
                <a:spcPct val="100000"/>
              </a:lnSpc>
              <a:spcBef>
                <a:spcPts val="0"/>
              </a:spcBef>
              <a:spcAft>
                <a:spcPts val="0"/>
              </a:spcAft>
              <a:buSzPts val="1100"/>
              <a:buChar char="○"/>
              <a:defRPr sz="1100"/>
            </a:lvl5pPr>
            <a:lvl6pPr marL="2743200" lvl="5" indent="-298450" algn="l">
              <a:lnSpc>
                <a:spcPct val="100000"/>
              </a:lnSpc>
              <a:spcBef>
                <a:spcPts val="0"/>
              </a:spcBef>
              <a:spcAft>
                <a:spcPts val="0"/>
              </a:spcAft>
              <a:buSzPts val="1100"/>
              <a:buChar char="■"/>
              <a:defRPr sz="1100"/>
            </a:lvl6pPr>
            <a:lvl7pPr marL="3200400" lvl="6" indent="-298450" algn="l">
              <a:lnSpc>
                <a:spcPct val="100000"/>
              </a:lnSpc>
              <a:spcBef>
                <a:spcPts val="0"/>
              </a:spcBef>
              <a:spcAft>
                <a:spcPts val="0"/>
              </a:spcAft>
              <a:buSzPts val="1100"/>
              <a:buChar char="●"/>
              <a:defRPr sz="1100"/>
            </a:lvl7pPr>
            <a:lvl8pPr marL="3657600" lvl="7" indent="-298450" algn="l">
              <a:lnSpc>
                <a:spcPct val="100000"/>
              </a:lnSpc>
              <a:spcBef>
                <a:spcPts val="0"/>
              </a:spcBef>
              <a:spcAft>
                <a:spcPts val="0"/>
              </a:spcAft>
              <a:buSzPts val="1100"/>
              <a:buChar char="○"/>
              <a:defRPr sz="1100"/>
            </a:lvl8pPr>
            <a:lvl9pPr marL="4114800" lvl="8" indent="-298450" algn="l">
              <a:lnSpc>
                <a:spcPct val="100000"/>
              </a:lnSpc>
              <a:spcBef>
                <a:spcPts val="0"/>
              </a:spcBef>
              <a:spcAft>
                <a:spcPts val="0"/>
              </a:spcAft>
              <a:buSzPts val="1100"/>
              <a:buChar char="■"/>
              <a:defRPr sz="1100"/>
            </a:lvl9pPr>
          </a:lstStyle>
          <a:p>
            <a:endParaRPr/>
          </a:p>
        </p:txBody>
      </p:sp>
      <p:sp>
        <p:nvSpPr>
          <p:cNvPr id="97" name="Google Shape;97;p47"/>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a:t>
            </a:fld>
            <a:endParaRPr/>
          </a:p>
        </p:txBody>
      </p:sp>
      <p:sp>
        <p:nvSpPr>
          <p:cNvPr id="98" name="Google Shape;98;p47"/>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47"/>
          <p:cNvSpPr/>
          <p:nvPr/>
        </p:nvSpPr>
        <p:spPr>
          <a:xfrm>
            <a:off x="6272900" y="955200"/>
            <a:ext cx="3233100" cy="3233100"/>
          </a:xfrm>
          <a:prstGeom prst="ellipse">
            <a:avLst/>
          </a:prstGeom>
          <a:solidFill>
            <a:srgbClr val="000000">
              <a:alpha val="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 big image">
  <p:cSld name="TITLE_AND_BODY_1">
    <p:spTree>
      <p:nvGrpSpPr>
        <p:cNvPr id="1" name="Shape 100"/>
        <p:cNvGrpSpPr/>
        <p:nvPr/>
      </p:nvGrpSpPr>
      <p:grpSpPr>
        <a:xfrm>
          <a:off x="0" y="0"/>
          <a:ext cx="0" cy="0"/>
          <a:chOff x="0" y="0"/>
          <a:chExt cx="0" cy="0"/>
        </a:xfrm>
      </p:grpSpPr>
      <p:sp>
        <p:nvSpPr>
          <p:cNvPr id="101" name="Google Shape;101;p48"/>
          <p:cNvSpPr/>
          <p:nvPr/>
        </p:nvSpPr>
        <p:spPr>
          <a:xfrm>
            <a:off x="5142675" y="358375"/>
            <a:ext cx="4426800" cy="44268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8"/>
          <p:cNvSpPr/>
          <p:nvPr/>
        </p:nvSpPr>
        <p:spPr>
          <a:xfrm>
            <a:off x="5376775" y="592475"/>
            <a:ext cx="3958500" cy="3958500"/>
          </a:xfrm>
          <a:prstGeom prst="ellipse">
            <a:avLst/>
          </a:prstGeom>
          <a:solidFill>
            <a:srgbClr val="000000">
              <a:alpha val="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3" name="Google Shape;103;p48"/>
          <p:cNvGrpSpPr/>
          <p:nvPr/>
        </p:nvGrpSpPr>
        <p:grpSpPr>
          <a:xfrm>
            <a:off x="-442731" y="337284"/>
            <a:ext cx="2324700" cy="2324700"/>
            <a:chOff x="-474900" y="321200"/>
            <a:chExt cx="2324700" cy="2324700"/>
          </a:xfrm>
        </p:grpSpPr>
        <p:sp>
          <p:nvSpPr>
            <p:cNvPr id="104" name="Google Shape;104;p48"/>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8"/>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8"/>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8"/>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8" name="Google Shape;108;p48"/>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8"/>
          <p:cNvSpPr txBox="1">
            <a:spLocks noGrp="1"/>
          </p:cNvSpPr>
          <p:nvPr>
            <p:ph type="title"/>
          </p:nvPr>
        </p:nvSpPr>
        <p:spPr>
          <a:xfrm>
            <a:off x="457200" y="1166125"/>
            <a:ext cx="4504800" cy="683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10" name="Google Shape;110;p48"/>
          <p:cNvSpPr txBox="1">
            <a:spLocks noGrp="1"/>
          </p:cNvSpPr>
          <p:nvPr>
            <p:ph type="body" idx="1"/>
          </p:nvPr>
        </p:nvSpPr>
        <p:spPr>
          <a:xfrm>
            <a:off x="985679" y="1958050"/>
            <a:ext cx="3976500" cy="2618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111" name="Google Shape;111;p48"/>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39"/>
          <p:cNvSpPr txBox="1">
            <a:spLocks noGrp="1"/>
          </p:cNvSpPr>
          <p:nvPr>
            <p:ph type="title"/>
          </p:nvPr>
        </p:nvSpPr>
        <p:spPr>
          <a:xfrm>
            <a:off x="457200" y="1166125"/>
            <a:ext cx="5220300" cy="68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endParaRPr/>
          </a:p>
        </p:txBody>
      </p:sp>
      <p:sp>
        <p:nvSpPr>
          <p:cNvPr id="8" name="Google Shape;8;p39"/>
          <p:cNvSpPr txBox="1">
            <a:spLocks noGrp="1"/>
          </p:cNvSpPr>
          <p:nvPr>
            <p:ph type="body" idx="1"/>
          </p:nvPr>
        </p:nvSpPr>
        <p:spPr>
          <a:xfrm>
            <a:off x="1069625" y="1958050"/>
            <a:ext cx="4608300" cy="2618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600"/>
              </a:spcBef>
              <a:spcAft>
                <a:spcPts val="0"/>
              </a:spcAft>
              <a:buClr>
                <a:schemeClr val="lt2"/>
              </a:buClr>
              <a:buSzPts val="1600"/>
              <a:buFont typeface="Poppins Light"/>
              <a:buChar char="￮"/>
              <a:defRPr sz="1600" b="0" i="0" u="none" strike="noStrike" cap="none">
                <a:solidFill>
                  <a:schemeClr val="dk1"/>
                </a:solidFill>
                <a:latin typeface="Poppins Light"/>
                <a:ea typeface="Poppins Light"/>
                <a:cs typeface="Poppins Light"/>
                <a:sym typeface="Poppins Light"/>
              </a:defRPr>
            </a:lvl1pPr>
            <a:lvl2pPr marL="914400" marR="0" lvl="1" indent="-330200" algn="l" rtl="0">
              <a:lnSpc>
                <a:spcPct val="100000"/>
              </a:lnSpc>
              <a:spcBef>
                <a:spcPts val="0"/>
              </a:spcBef>
              <a:spcAft>
                <a:spcPts val="0"/>
              </a:spcAft>
              <a:buClr>
                <a:schemeClr val="lt2"/>
              </a:buClr>
              <a:buSzPts val="1600"/>
              <a:buFont typeface="Poppins Light"/>
              <a:buChar char="￮"/>
              <a:defRPr sz="1600" b="0" i="0" u="none" strike="noStrike" cap="none">
                <a:solidFill>
                  <a:schemeClr val="dk1"/>
                </a:solidFill>
                <a:latin typeface="Poppins Light"/>
                <a:ea typeface="Poppins Light"/>
                <a:cs typeface="Poppins Light"/>
                <a:sym typeface="Poppins Light"/>
              </a:defRPr>
            </a:lvl2pPr>
            <a:lvl3pPr marL="1371600" marR="0" lvl="2" indent="-330200" algn="l" rtl="0">
              <a:lnSpc>
                <a:spcPct val="100000"/>
              </a:lnSpc>
              <a:spcBef>
                <a:spcPts val="0"/>
              </a:spcBef>
              <a:spcAft>
                <a:spcPts val="0"/>
              </a:spcAft>
              <a:buClr>
                <a:schemeClr val="lt2"/>
              </a:buClr>
              <a:buSzPts val="1600"/>
              <a:buFont typeface="Poppins Light"/>
              <a:buChar char="￮"/>
              <a:defRPr sz="1600" b="0" i="0" u="none" strike="noStrike" cap="none">
                <a:solidFill>
                  <a:schemeClr val="dk1"/>
                </a:solidFill>
                <a:latin typeface="Poppins Light"/>
                <a:ea typeface="Poppins Light"/>
                <a:cs typeface="Poppins Light"/>
                <a:sym typeface="Poppins Light"/>
              </a:defRPr>
            </a:lvl3pPr>
            <a:lvl4pPr marL="1828800" marR="0" lvl="3"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4pPr>
            <a:lvl5pPr marL="2286000" marR="0" lvl="4"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5pPr>
            <a:lvl6pPr marL="2743200" marR="0" lvl="5"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6pPr>
            <a:lvl7pPr marL="3200400" marR="0" lvl="6"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7pPr>
            <a:lvl8pPr marL="3657600" marR="0" lvl="7"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8pPr>
            <a:lvl9pPr marL="4114800" marR="0" lvl="8"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jWohAY0pOeY"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CzNv36qOY2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2oC2A0ZjfE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JJM5uXxFcr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zah-Jn8Pgp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studynova.com/free-ib-resources/" TargetMode="External"/><Relationship Id="rId3" Type="http://schemas.openxmlformats.org/officeDocument/2006/relationships/hyperlink" Target="https://www.thinkswap.com/au" TargetMode="External"/><Relationship Id="rId7" Type="http://schemas.openxmlformats.org/officeDocument/2006/relationships/hyperlink" Target="https://nailib.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study-collab.com/subject-notes" TargetMode="External"/><Relationship Id="rId5" Type="http://schemas.openxmlformats.org/officeDocument/2006/relationships/hyperlink" Target="https://www.acehsc.net/" TargetMode="External"/><Relationship Id="rId4" Type="http://schemas.openxmlformats.org/officeDocument/2006/relationships/hyperlink" Target="https://atarnotes.com/" TargetMode="External"/><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vXQQzjHngho"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gsb-U8bZpi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4kYrDfKLyhA"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yhWPsEx8kf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ZovV8Gis6P4"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8wKbNMI5Fs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www.youtube.com/watch?v=GQOIMfmboMQ"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hyperlink" Target="http://www.youtube.com/watch?v=vtyS2Jcv4Dk"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www.youtube.com/watch?v=EtlhLfH4qEI"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5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wyaLkn2m3dU"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www.youtube.com/watch?v=0XF-qLo979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lakechamplainchocolates.com/making-chocolate"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9.xml.rels><?xml version="1.0" encoding="UTF-8" standalone="yes"?>
<Relationships xmlns="http://schemas.openxmlformats.org/package/2006/relationships"><Relationship Id="rId8" Type="http://schemas.openxmlformats.org/officeDocument/2006/relationships/hyperlink" Target="https://typora.io/" TargetMode="External"/><Relationship Id="rId3" Type="http://schemas.openxmlformats.org/officeDocument/2006/relationships/hyperlink" Target="https://evernote.com/" TargetMode="External"/><Relationship Id="rId7" Type="http://schemas.openxmlformats.org/officeDocument/2006/relationships/hyperlink" Target="https://www.google.com/keep/" TargetMode="External"/><Relationship Id="rId12" Type="http://schemas.openxmlformats.org/officeDocument/2006/relationships/image" Target="../media/image53.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standardnotes.org/" TargetMode="External"/><Relationship Id="rId11" Type="http://schemas.openxmlformats.org/officeDocument/2006/relationships/hyperlink" Target="https://bear.app/" TargetMode="External"/><Relationship Id="rId5" Type="http://schemas.openxmlformats.org/officeDocument/2006/relationships/hyperlink" Target="https://www.microsoft.com/en-sg/microsoft-365/onenote/digital-note-taking-app?ms.url=onenotecom&amp;rtc=1" TargetMode="External"/><Relationship Id="rId10" Type="http://schemas.openxmlformats.org/officeDocument/2006/relationships/hyperlink" Target="https://www.icloud.com/notes" TargetMode="External"/><Relationship Id="rId4" Type="http://schemas.openxmlformats.org/officeDocument/2006/relationships/hyperlink" Target="https://www.notion.so/" TargetMode="External"/><Relationship Id="rId9" Type="http://schemas.openxmlformats.org/officeDocument/2006/relationships/hyperlink" Target="https://ulysses.ap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5Fk9xpRUge4"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
          <p:cNvSpPr txBox="1">
            <a:spLocks noGrp="1"/>
          </p:cNvSpPr>
          <p:nvPr>
            <p:ph type="ctrTitle"/>
          </p:nvPr>
        </p:nvSpPr>
        <p:spPr>
          <a:xfrm>
            <a:off x="2211600" y="1991850"/>
            <a:ext cx="4720800" cy="1159800"/>
          </a:xfrm>
          <a:prstGeom prst="rect">
            <a:avLst/>
          </a:prstGeom>
          <a:noFill/>
          <a:ln>
            <a:noFill/>
          </a:ln>
          <a:effectLst>
            <a:outerShdw blurRad="85725" dist="19050" dir="5400000" algn="bl" rotWithShape="0">
              <a:srgbClr val="000000">
                <a:alpha val="9803"/>
              </a:srgb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
              <a:t>Effective Study Notes</a:t>
            </a:r>
            <a:endParaRPr/>
          </a:p>
        </p:txBody>
      </p:sp>
      <p:grpSp>
        <p:nvGrpSpPr>
          <p:cNvPr id="142" name="Google Shape;142;p1"/>
          <p:cNvGrpSpPr/>
          <p:nvPr/>
        </p:nvGrpSpPr>
        <p:grpSpPr>
          <a:xfrm>
            <a:off x="1311079" y="985525"/>
            <a:ext cx="832106" cy="832102"/>
            <a:chOff x="1923675" y="1633650"/>
            <a:chExt cx="436000" cy="435975"/>
          </a:xfrm>
        </p:grpSpPr>
        <p:sp>
          <p:nvSpPr>
            <p:cNvPr id="143" name="Google Shape;143;p1"/>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d2ded39a5d_0_0"/>
          <p:cNvSpPr txBox="1">
            <a:spLocks noGrp="1"/>
          </p:cNvSpPr>
          <p:nvPr>
            <p:ph type="subTitle" idx="4294967295"/>
          </p:nvPr>
        </p:nvSpPr>
        <p:spPr>
          <a:xfrm>
            <a:off x="2092625" y="4097352"/>
            <a:ext cx="49587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lt2"/>
              </a:buClr>
              <a:buSzPts val="1600"/>
              <a:buFont typeface="Poppins Light"/>
              <a:buNone/>
            </a:pPr>
            <a:endParaRPr sz="1400" b="0" i="0" u="none" strike="noStrike" cap="none">
              <a:solidFill>
                <a:schemeClr val="dk1"/>
              </a:solidFill>
              <a:latin typeface="Poppins Light"/>
              <a:ea typeface="Poppins Light"/>
              <a:cs typeface="Poppins Light"/>
              <a:sym typeface="Poppins Light"/>
            </a:endParaRPr>
          </a:p>
        </p:txBody>
      </p:sp>
      <p:pic>
        <p:nvPicPr>
          <p:cNvPr id="208" name="Google Shape;208;gd2ded39a5d_0_0" title="Year 12 only">
            <a:hlinkClick r:id="rId3"/>
          </p:cNvPr>
          <p:cNvPicPr preferRelativeResize="0"/>
          <p:nvPr/>
        </p:nvPicPr>
        <p:blipFill>
          <a:blip r:embed="rId4">
            <a:alphaModFix/>
          </a:blip>
          <a:stretch>
            <a:fillRect/>
          </a:stretch>
        </p:blipFill>
        <p:spPr>
          <a:xfrm>
            <a:off x="2285975" y="9478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d2ded39a5d_0_10"/>
          <p:cNvSpPr txBox="1">
            <a:spLocks noGrp="1"/>
          </p:cNvSpPr>
          <p:nvPr>
            <p:ph type="body" idx="1"/>
          </p:nvPr>
        </p:nvSpPr>
        <p:spPr>
          <a:xfrm>
            <a:off x="985675" y="591025"/>
            <a:ext cx="6458100" cy="37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sz="1800">
              <a:solidFill>
                <a:srgbClr val="323232"/>
              </a:solidFill>
              <a:latin typeface="Comic Sans MS"/>
              <a:ea typeface="Comic Sans MS"/>
              <a:cs typeface="Comic Sans MS"/>
              <a:sym typeface="Comic Sans MS"/>
            </a:endParaRPr>
          </a:p>
          <a:p>
            <a:pPr marL="0" lvl="0" indent="0" algn="l" rtl="0">
              <a:lnSpc>
                <a:spcPct val="115000"/>
              </a:lnSpc>
              <a:spcBef>
                <a:spcPts val="600"/>
              </a:spcBef>
              <a:spcAft>
                <a:spcPts val="0"/>
              </a:spcAft>
              <a:buNone/>
            </a:pPr>
            <a:r>
              <a:rPr lang="en" sz="1800">
                <a:solidFill>
                  <a:srgbClr val="323232"/>
                </a:solidFill>
                <a:latin typeface="Comic Sans MS"/>
                <a:ea typeface="Comic Sans MS"/>
                <a:cs typeface="Comic Sans MS"/>
                <a:sym typeface="Comic Sans MS"/>
              </a:rPr>
              <a:t>Note-taking is a skill. For some students it takes several years to get right. Alot of experimentation and trying new formats is needed. Yes, it is more important for Year 12 students to help with their final exams, but mastering note-taking in Year 7,8 and 9 will give you an edge when you get to upper school. Start early.</a:t>
            </a:r>
            <a:endParaRPr sz="1800">
              <a:solidFill>
                <a:srgbClr val="323232"/>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2100">
                <a:solidFill>
                  <a:srgbClr val="323232"/>
                </a:solidFill>
                <a:latin typeface="Comic Sans MS"/>
                <a:ea typeface="Comic Sans MS"/>
                <a:cs typeface="Comic Sans MS"/>
                <a:sym typeface="Comic Sans MS"/>
              </a:rPr>
              <a:t> </a:t>
            </a:r>
            <a:endParaRPr sz="2100">
              <a:solidFill>
                <a:srgbClr val="323232"/>
              </a:solidFill>
              <a:latin typeface="Comic Sans MS"/>
              <a:ea typeface="Comic Sans MS"/>
              <a:cs typeface="Comic Sans MS"/>
              <a:sym typeface="Comic Sans MS"/>
            </a:endParaRPr>
          </a:p>
          <a:p>
            <a:pPr marL="0" lvl="0" indent="0" algn="l" rtl="0">
              <a:lnSpc>
                <a:spcPct val="100000"/>
              </a:lnSpc>
              <a:spcBef>
                <a:spcPts val="600"/>
              </a:spcBef>
              <a:spcAft>
                <a:spcPts val="0"/>
              </a:spcAft>
              <a:buSzPts val="16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d2ded39a5d_0_5"/>
          <p:cNvSpPr txBox="1">
            <a:spLocks noGrp="1"/>
          </p:cNvSpPr>
          <p:nvPr>
            <p:ph type="subTitle" idx="4294967295"/>
          </p:nvPr>
        </p:nvSpPr>
        <p:spPr>
          <a:xfrm>
            <a:off x="2092625" y="4097352"/>
            <a:ext cx="49587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lt2"/>
              </a:buClr>
              <a:buSzPts val="1600"/>
              <a:buFont typeface="Poppins Light"/>
              <a:buNone/>
            </a:pPr>
            <a:endParaRPr sz="1400" b="0" i="0" u="none" strike="noStrike" cap="none">
              <a:solidFill>
                <a:schemeClr val="dk1"/>
              </a:solidFill>
              <a:latin typeface="Poppins Light"/>
              <a:ea typeface="Poppins Light"/>
              <a:cs typeface="Poppins Light"/>
              <a:sym typeface="Poppins Light"/>
            </a:endParaRPr>
          </a:p>
        </p:txBody>
      </p:sp>
      <p:pic>
        <p:nvPicPr>
          <p:cNvPr id="219" name="Google Shape;219;gd2ded39a5d_0_5" title="Just read the textbook">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d2ded39a5d_0_15"/>
          <p:cNvSpPr txBox="1">
            <a:spLocks noGrp="1"/>
          </p:cNvSpPr>
          <p:nvPr>
            <p:ph type="body" idx="1"/>
          </p:nvPr>
        </p:nvSpPr>
        <p:spPr>
          <a:xfrm>
            <a:off x="985675" y="591025"/>
            <a:ext cx="6458100" cy="37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sz="1700">
              <a:solidFill>
                <a:srgbClr val="323232"/>
              </a:solidFill>
              <a:latin typeface="Comic Sans MS"/>
              <a:ea typeface="Comic Sans MS"/>
              <a:cs typeface="Comic Sans MS"/>
              <a:sym typeface="Comic Sans MS"/>
            </a:endParaRPr>
          </a:p>
          <a:p>
            <a:pPr marL="0" lvl="0" indent="0" algn="l" rtl="0">
              <a:spcBef>
                <a:spcPts val="0"/>
              </a:spcBef>
              <a:spcAft>
                <a:spcPts val="0"/>
              </a:spcAft>
              <a:buSzPts val="1100"/>
              <a:buNone/>
            </a:pPr>
            <a:endParaRPr sz="1700">
              <a:solidFill>
                <a:srgbClr val="323232"/>
              </a:solidFill>
              <a:latin typeface="Comic Sans MS"/>
              <a:ea typeface="Comic Sans MS"/>
              <a:cs typeface="Comic Sans MS"/>
              <a:sym typeface="Comic Sans MS"/>
            </a:endParaRPr>
          </a:p>
          <a:p>
            <a:pPr marL="0" lvl="0" indent="0" algn="l" rtl="0">
              <a:lnSpc>
                <a:spcPct val="115000"/>
              </a:lnSpc>
              <a:spcBef>
                <a:spcPts val="600"/>
              </a:spcBef>
              <a:spcAft>
                <a:spcPts val="0"/>
              </a:spcAft>
              <a:buClr>
                <a:schemeClr val="dk1"/>
              </a:buClr>
              <a:buSzPts val="1100"/>
              <a:buFont typeface="Arial"/>
              <a:buNone/>
            </a:pPr>
            <a:r>
              <a:rPr lang="en" sz="1800" i="1" u="sng">
                <a:solidFill>
                  <a:srgbClr val="323232"/>
                </a:solidFill>
                <a:latin typeface="Comic Sans MS"/>
                <a:ea typeface="Comic Sans MS"/>
                <a:cs typeface="Comic Sans MS"/>
                <a:sym typeface="Comic Sans MS"/>
              </a:rPr>
              <a:t>This is not what the top students do</a:t>
            </a:r>
            <a:r>
              <a:rPr lang="en" sz="1800">
                <a:solidFill>
                  <a:srgbClr val="323232"/>
                </a:solidFill>
                <a:latin typeface="Comic Sans MS"/>
                <a:ea typeface="Comic Sans MS"/>
                <a:cs typeface="Comic Sans MS"/>
                <a:sym typeface="Comic Sans MS"/>
              </a:rPr>
              <a:t>. Creating proper notes is an integral part of understanding class material and preparing for exams/tests. </a:t>
            </a:r>
            <a:endParaRPr sz="1800">
              <a:solidFill>
                <a:srgbClr val="323232"/>
              </a:solidFill>
              <a:latin typeface="Comic Sans MS"/>
              <a:ea typeface="Comic Sans MS"/>
              <a:cs typeface="Comic Sans MS"/>
              <a:sym typeface="Comic Sans MS"/>
            </a:endParaRPr>
          </a:p>
          <a:p>
            <a:pPr marL="0" lvl="0" indent="0" algn="l" rtl="0">
              <a:lnSpc>
                <a:spcPct val="115000"/>
              </a:lnSpc>
              <a:spcBef>
                <a:spcPts val="600"/>
              </a:spcBef>
              <a:spcAft>
                <a:spcPts val="0"/>
              </a:spcAft>
              <a:buClr>
                <a:schemeClr val="dk1"/>
              </a:buClr>
              <a:buSzPts val="1100"/>
              <a:buFont typeface="Arial"/>
              <a:buNone/>
            </a:pPr>
            <a:r>
              <a:rPr lang="en" sz="1800">
                <a:solidFill>
                  <a:srgbClr val="323232"/>
                </a:solidFill>
                <a:latin typeface="Comic Sans MS"/>
                <a:ea typeface="Comic Sans MS"/>
                <a:cs typeface="Comic Sans MS"/>
                <a:sym typeface="Comic Sans MS"/>
              </a:rPr>
              <a:t>Effective notes can save you time and confusion in the long run, that often results from being disorganised or relying on a wordy textbook. </a:t>
            </a:r>
            <a:endParaRPr sz="1800">
              <a:solidFill>
                <a:srgbClr val="323232"/>
              </a:solidFill>
              <a:latin typeface="Comic Sans MS"/>
              <a:ea typeface="Comic Sans MS"/>
              <a:cs typeface="Comic Sans MS"/>
              <a:sym typeface="Comic Sans MS"/>
            </a:endParaRPr>
          </a:p>
          <a:p>
            <a:pPr marL="0" lvl="0" indent="0" algn="l" rtl="0">
              <a:lnSpc>
                <a:spcPct val="100000"/>
              </a:lnSpc>
              <a:spcBef>
                <a:spcPts val="600"/>
              </a:spcBef>
              <a:spcAft>
                <a:spcPts val="0"/>
              </a:spcAft>
              <a:buSzPts val="1600"/>
              <a:buNone/>
            </a:pPr>
            <a:endParaRPr/>
          </a:p>
        </p:txBody>
      </p:sp>
      <p:sp>
        <p:nvSpPr>
          <p:cNvPr id="225" name="Google Shape;225;gd2ded39a5d_0_15"/>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d2ded39a5d_0_20"/>
          <p:cNvSpPr txBox="1">
            <a:spLocks noGrp="1"/>
          </p:cNvSpPr>
          <p:nvPr>
            <p:ph type="subTitle" idx="4294967295"/>
          </p:nvPr>
        </p:nvSpPr>
        <p:spPr>
          <a:xfrm>
            <a:off x="2092625" y="4097352"/>
            <a:ext cx="49587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lt2"/>
              </a:buClr>
              <a:buSzPts val="1600"/>
              <a:buFont typeface="Poppins Light"/>
              <a:buNone/>
            </a:pPr>
            <a:endParaRPr sz="1400" b="0" i="0" u="none" strike="noStrike" cap="none">
              <a:solidFill>
                <a:schemeClr val="dk1"/>
              </a:solidFill>
              <a:latin typeface="Poppins Light"/>
              <a:ea typeface="Poppins Light"/>
              <a:cs typeface="Poppins Light"/>
              <a:sym typeface="Poppins Light"/>
            </a:endParaRPr>
          </a:p>
        </p:txBody>
      </p:sp>
      <p:pic>
        <p:nvPicPr>
          <p:cNvPr id="231" name="Google Shape;231;gd2ded39a5d_0_20" title="Photocopy my friends notes">
            <a:hlinkClick r:id="rId3"/>
          </p:cNvPr>
          <p:cNvPicPr preferRelativeResize="0"/>
          <p:nvPr/>
        </p:nvPicPr>
        <p:blipFill>
          <a:blip r:embed="rId4">
            <a:alphaModFix/>
          </a:blip>
          <a:stretch>
            <a:fillRect/>
          </a:stretch>
        </p:blipFill>
        <p:spPr>
          <a:xfrm>
            <a:off x="2285975" y="8572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d2ded39a5d_0_25"/>
          <p:cNvSpPr txBox="1">
            <a:spLocks noGrp="1"/>
          </p:cNvSpPr>
          <p:nvPr>
            <p:ph type="body" idx="1"/>
          </p:nvPr>
        </p:nvSpPr>
        <p:spPr>
          <a:xfrm>
            <a:off x="985675" y="591025"/>
            <a:ext cx="6458100" cy="372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800">
                <a:solidFill>
                  <a:srgbClr val="323232"/>
                </a:solidFill>
                <a:latin typeface="Comic Sans MS"/>
                <a:ea typeface="Comic Sans MS"/>
                <a:cs typeface="Comic Sans MS"/>
                <a:sym typeface="Comic Sans MS"/>
              </a:rPr>
              <a:t>Studies have shown that student’s learn while they take their notes. The act of creating your notes helps make connections with information and helps memorise this information. </a:t>
            </a:r>
            <a:endParaRPr sz="1800">
              <a:solidFill>
                <a:srgbClr val="323232"/>
              </a:solidFill>
              <a:latin typeface="Comic Sans MS"/>
              <a:ea typeface="Comic Sans MS"/>
              <a:cs typeface="Comic Sans MS"/>
              <a:sym typeface="Comic Sans MS"/>
            </a:endParaRPr>
          </a:p>
          <a:p>
            <a:pPr marL="0" lvl="0" indent="0" algn="l" rtl="0">
              <a:lnSpc>
                <a:spcPct val="115000"/>
              </a:lnSpc>
              <a:spcBef>
                <a:spcPts val="600"/>
              </a:spcBef>
              <a:spcAft>
                <a:spcPts val="0"/>
              </a:spcAft>
              <a:buClr>
                <a:schemeClr val="dk1"/>
              </a:buClr>
              <a:buSzPts val="1100"/>
              <a:buFont typeface="Arial"/>
              <a:buNone/>
            </a:pPr>
            <a:endParaRPr sz="1800">
              <a:solidFill>
                <a:srgbClr val="323232"/>
              </a:solidFill>
              <a:latin typeface="Comic Sans MS"/>
              <a:ea typeface="Comic Sans MS"/>
              <a:cs typeface="Comic Sans MS"/>
              <a:sym typeface="Comic Sans MS"/>
            </a:endParaRPr>
          </a:p>
          <a:p>
            <a:pPr marL="0" lvl="0" indent="0" algn="l" rtl="0">
              <a:lnSpc>
                <a:spcPct val="115000"/>
              </a:lnSpc>
              <a:spcBef>
                <a:spcPts val="600"/>
              </a:spcBef>
              <a:spcAft>
                <a:spcPts val="0"/>
              </a:spcAft>
              <a:buClr>
                <a:schemeClr val="dk1"/>
              </a:buClr>
              <a:buSzPts val="1100"/>
              <a:buFont typeface="Arial"/>
              <a:buNone/>
            </a:pPr>
            <a:r>
              <a:rPr lang="en" sz="1800">
                <a:solidFill>
                  <a:srgbClr val="323232"/>
                </a:solidFill>
                <a:latin typeface="Comic Sans MS"/>
                <a:ea typeface="Comic Sans MS"/>
                <a:cs typeface="Comic Sans MS"/>
                <a:sym typeface="Comic Sans MS"/>
              </a:rPr>
              <a:t>You might not be learning as you are writing, but subconsciously, alot of information will be sinking in. </a:t>
            </a:r>
            <a:endParaRPr sz="1800">
              <a:solidFill>
                <a:srgbClr val="323232"/>
              </a:solidFill>
              <a:latin typeface="Comic Sans MS"/>
              <a:ea typeface="Comic Sans MS"/>
              <a:cs typeface="Comic Sans MS"/>
              <a:sym typeface="Comic Sans MS"/>
            </a:endParaRPr>
          </a:p>
          <a:p>
            <a:pPr marL="0" lvl="0" indent="0" algn="l" rtl="0">
              <a:lnSpc>
                <a:spcPct val="115000"/>
              </a:lnSpc>
              <a:spcBef>
                <a:spcPts val="600"/>
              </a:spcBef>
              <a:spcAft>
                <a:spcPts val="0"/>
              </a:spcAft>
              <a:buClr>
                <a:schemeClr val="dk1"/>
              </a:buClr>
              <a:buSzPts val="1100"/>
              <a:buFont typeface="Arial"/>
              <a:buNone/>
            </a:pPr>
            <a:endParaRPr sz="1800">
              <a:solidFill>
                <a:srgbClr val="323232"/>
              </a:solidFill>
              <a:latin typeface="Comic Sans MS"/>
              <a:ea typeface="Comic Sans MS"/>
              <a:cs typeface="Comic Sans MS"/>
              <a:sym typeface="Comic Sans MS"/>
            </a:endParaRPr>
          </a:p>
          <a:p>
            <a:pPr marL="0" lvl="0" indent="0" algn="l" rtl="0">
              <a:lnSpc>
                <a:spcPct val="115000"/>
              </a:lnSpc>
              <a:spcBef>
                <a:spcPts val="600"/>
              </a:spcBef>
              <a:spcAft>
                <a:spcPts val="0"/>
              </a:spcAft>
              <a:buClr>
                <a:schemeClr val="dk1"/>
              </a:buClr>
              <a:buSzPts val="1100"/>
              <a:buFont typeface="Arial"/>
              <a:buNone/>
            </a:pPr>
            <a:r>
              <a:rPr lang="en" sz="1800">
                <a:solidFill>
                  <a:srgbClr val="323232"/>
                </a:solidFill>
                <a:latin typeface="Comic Sans MS"/>
                <a:ea typeface="Comic Sans MS"/>
                <a:cs typeface="Comic Sans MS"/>
                <a:sym typeface="Comic Sans MS"/>
              </a:rPr>
              <a:t>Moreover, when you create your own notes, you are doing them in a way that you understand.</a:t>
            </a:r>
            <a:endParaRPr sz="1800">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txBox="1">
            <a:spLocks noGrp="1"/>
          </p:cNvSpPr>
          <p:nvPr>
            <p:ph type="ctrTitle" idx="4294967295"/>
          </p:nvPr>
        </p:nvSpPr>
        <p:spPr>
          <a:xfrm>
            <a:off x="561450" y="181100"/>
            <a:ext cx="8168100" cy="887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600"/>
              </a:spcBef>
              <a:spcAft>
                <a:spcPts val="300"/>
              </a:spcAft>
              <a:buClr>
                <a:schemeClr val="dk1"/>
              </a:buClr>
              <a:buSzPts val="1100"/>
              <a:buFont typeface="Arial"/>
              <a:buNone/>
            </a:pPr>
            <a:r>
              <a:rPr lang="en" sz="2400" i="1" u="sng"/>
              <a:t>5 STEP PLAN TO MAKING EFFECTIVE STUDY NOTES THAT WORK FOR YOU </a:t>
            </a:r>
            <a:r>
              <a:rPr lang="en" sz="2400" i="1" u="sng">
                <a:latin typeface="Comic Sans MS"/>
                <a:ea typeface="Comic Sans MS"/>
                <a:cs typeface="Comic Sans MS"/>
                <a:sym typeface="Comic Sans MS"/>
              </a:rPr>
              <a:t> </a:t>
            </a:r>
            <a:endParaRPr sz="9200" i="0" u="none" strike="noStrike" cap="none">
              <a:solidFill>
                <a:schemeClr val="dk1"/>
              </a:solidFill>
              <a:latin typeface="Comic Sans MS"/>
              <a:ea typeface="Comic Sans MS"/>
              <a:cs typeface="Comic Sans MS"/>
              <a:sym typeface="Comic Sans MS"/>
            </a:endParaRPr>
          </a:p>
        </p:txBody>
      </p:sp>
      <p:sp>
        <p:nvSpPr>
          <p:cNvPr id="242" name="Google Shape;242;p14"/>
          <p:cNvSpPr txBox="1">
            <a:spLocks noGrp="1"/>
          </p:cNvSpPr>
          <p:nvPr>
            <p:ph type="subTitle" idx="4294967295"/>
          </p:nvPr>
        </p:nvSpPr>
        <p:spPr>
          <a:xfrm>
            <a:off x="1335475" y="2916254"/>
            <a:ext cx="64731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lt2"/>
              </a:buClr>
              <a:buSzPts val="1600"/>
              <a:buFont typeface="Poppins Light"/>
              <a:buNone/>
            </a:pPr>
            <a:endParaRPr sz="1600" b="0" i="0" u="none" strike="noStrike" cap="none">
              <a:solidFill>
                <a:schemeClr val="dk1"/>
              </a:solidFill>
              <a:latin typeface="Poppins Light"/>
              <a:ea typeface="Poppins Light"/>
              <a:cs typeface="Poppins Light"/>
              <a:sym typeface="Poppins Light"/>
            </a:endParaRPr>
          </a:p>
        </p:txBody>
      </p:sp>
      <p:pic>
        <p:nvPicPr>
          <p:cNvPr id="243" name="Google Shape;243;p14"/>
          <p:cNvPicPr preferRelativeResize="0"/>
          <p:nvPr/>
        </p:nvPicPr>
        <p:blipFill>
          <a:blip r:embed="rId3">
            <a:alphaModFix/>
          </a:blip>
          <a:stretch>
            <a:fillRect/>
          </a:stretch>
        </p:blipFill>
        <p:spPr>
          <a:xfrm>
            <a:off x="2349525" y="1068500"/>
            <a:ext cx="4444999" cy="40750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ctrTitle" idx="4294967295"/>
          </p:nvPr>
        </p:nvSpPr>
        <p:spPr>
          <a:xfrm>
            <a:off x="-108675" y="109350"/>
            <a:ext cx="9252600" cy="894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endParaRPr sz="2700" i="1">
              <a:solidFill>
                <a:srgbClr val="414141"/>
              </a:solidFill>
              <a:latin typeface="Comic Sans MS"/>
              <a:ea typeface="Comic Sans MS"/>
              <a:cs typeface="Comic Sans MS"/>
              <a:sym typeface="Comic Sans MS"/>
            </a:endParaRPr>
          </a:p>
          <a:p>
            <a:pPr marL="457200" lvl="0" indent="0" algn="l" rtl="0">
              <a:lnSpc>
                <a:spcPct val="115000"/>
              </a:lnSpc>
              <a:spcBef>
                <a:spcPts val="0"/>
              </a:spcBef>
              <a:spcAft>
                <a:spcPts val="0"/>
              </a:spcAft>
              <a:buClr>
                <a:schemeClr val="dk1"/>
              </a:buClr>
              <a:buSzPts val="1100"/>
              <a:buFont typeface="Arial"/>
              <a:buNone/>
            </a:pPr>
            <a:r>
              <a:rPr lang="en" sz="2700" i="1"/>
              <a:t>Step 1: Find the best sources of information for your study notes</a:t>
            </a:r>
            <a:endParaRPr sz="2700" i="1"/>
          </a:p>
        </p:txBody>
      </p:sp>
      <p:sp>
        <p:nvSpPr>
          <p:cNvPr id="249" name="Google Shape;249;p15"/>
          <p:cNvSpPr txBox="1">
            <a:spLocks noGrp="1"/>
          </p:cNvSpPr>
          <p:nvPr>
            <p:ph type="ctrTitle" idx="4294967295"/>
          </p:nvPr>
        </p:nvSpPr>
        <p:spPr>
          <a:xfrm>
            <a:off x="108675" y="1847325"/>
            <a:ext cx="7140900" cy="24993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1500" b="0">
                <a:latin typeface="Comic Sans MS"/>
                <a:ea typeface="Comic Sans MS"/>
                <a:cs typeface="Comic Sans MS"/>
                <a:sym typeface="Comic Sans MS"/>
              </a:rPr>
              <a:t> </a:t>
            </a:r>
            <a:endParaRPr sz="15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5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5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5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5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5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5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5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5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800" b="0">
                <a:latin typeface="Comic Sans MS"/>
                <a:ea typeface="Comic Sans MS"/>
                <a:cs typeface="Comic Sans MS"/>
                <a:sym typeface="Comic Sans MS"/>
              </a:rPr>
              <a:t>When you narrow it down, there are basically 5 key categories of sources.</a:t>
            </a: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AutoNum type="arabicPeriod"/>
            </a:pPr>
            <a:r>
              <a:rPr lang="en" sz="1800" b="0">
                <a:latin typeface="Comic Sans MS"/>
                <a:ea typeface="Comic Sans MS"/>
                <a:cs typeface="Comic Sans MS"/>
                <a:sym typeface="Comic Sans MS"/>
              </a:rPr>
              <a:t>THE SYLLABUS</a:t>
            </a:r>
            <a:endParaRPr sz="1800" b="0">
              <a:latin typeface="Comic Sans MS"/>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AutoNum type="arabicPeriod"/>
            </a:pPr>
            <a:r>
              <a:rPr lang="en" sz="1800" b="0">
                <a:latin typeface="Comic Sans MS"/>
                <a:ea typeface="Comic Sans MS"/>
                <a:cs typeface="Comic Sans MS"/>
                <a:sym typeface="Comic Sans MS"/>
              </a:rPr>
              <a:t>THE SUBJECT TEXTBOOK</a:t>
            </a:r>
            <a:endParaRPr sz="1800" b="0">
              <a:latin typeface="Comic Sans MS"/>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AutoNum type="arabicPeriod"/>
            </a:pPr>
            <a:r>
              <a:rPr lang="en" sz="1800" b="0">
                <a:latin typeface="Comic Sans MS"/>
                <a:ea typeface="Comic Sans MS"/>
                <a:cs typeface="Comic Sans MS"/>
                <a:sym typeface="Comic Sans MS"/>
              </a:rPr>
              <a:t>THE TEACHER</a:t>
            </a:r>
            <a:endParaRPr sz="1800" b="0">
              <a:latin typeface="Comic Sans MS"/>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AutoNum type="arabicPeriod"/>
            </a:pPr>
            <a:r>
              <a:rPr lang="en" sz="1800" b="0">
                <a:latin typeface="Comic Sans MS"/>
                <a:ea typeface="Comic Sans MS"/>
                <a:cs typeface="Comic Sans MS"/>
                <a:sym typeface="Comic Sans MS"/>
              </a:rPr>
              <a:t>STUDY GUIDES</a:t>
            </a:r>
            <a:endParaRPr sz="1800" b="0">
              <a:latin typeface="Comic Sans MS"/>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AutoNum type="arabicPeriod"/>
            </a:pPr>
            <a:r>
              <a:rPr lang="en" sz="1800" b="0">
                <a:latin typeface="Comic Sans MS"/>
                <a:ea typeface="Comic Sans MS"/>
                <a:cs typeface="Comic Sans MS"/>
                <a:sym typeface="Comic Sans MS"/>
              </a:rPr>
              <a:t>THE INTERNET</a:t>
            </a:r>
            <a:endParaRPr sz="4300">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d2ded39a5d_0_33"/>
          <p:cNvSpPr txBox="1">
            <a:spLocks noGrp="1"/>
          </p:cNvSpPr>
          <p:nvPr>
            <p:ph type="ctrTitle" idx="4294967295"/>
          </p:nvPr>
        </p:nvSpPr>
        <p:spPr>
          <a:xfrm>
            <a:off x="108675" y="0"/>
            <a:ext cx="9252600" cy="894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endParaRPr sz="2400">
              <a:solidFill>
                <a:srgbClr val="414141"/>
              </a:solidFill>
            </a:endParaRPr>
          </a:p>
          <a:p>
            <a:pPr marL="457200" lvl="0" indent="-381000" algn="l" rtl="0">
              <a:lnSpc>
                <a:spcPct val="115000"/>
              </a:lnSpc>
              <a:spcBef>
                <a:spcPts val="0"/>
              </a:spcBef>
              <a:spcAft>
                <a:spcPts val="0"/>
              </a:spcAft>
              <a:buSzPts val="2400"/>
              <a:buAutoNum type="arabicPeriod"/>
            </a:pPr>
            <a:r>
              <a:rPr lang="en" sz="2400"/>
              <a:t>THE SYLLABUS</a:t>
            </a:r>
            <a:endParaRPr sz="2400"/>
          </a:p>
        </p:txBody>
      </p:sp>
      <p:sp>
        <p:nvSpPr>
          <p:cNvPr id="255" name="Google Shape;255;gd2ded39a5d_0_33"/>
          <p:cNvSpPr txBox="1">
            <a:spLocks noGrp="1"/>
          </p:cNvSpPr>
          <p:nvPr>
            <p:ph type="ctrTitle" idx="4294967295"/>
          </p:nvPr>
        </p:nvSpPr>
        <p:spPr>
          <a:xfrm>
            <a:off x="108675" y="1195325"/>
            <a:ext cx="7140900" cy="27891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1500" b="0">
                <a:latin typeface="Comic Sans MS"/>
                <a:ea typeface="Comic Sans MS"/>
                <a:cs typeface="Comic Sans MS"/>
                <a:sym typeface="Comic Sans MS"/>
              </a:rPr>
              <a:t> </a:t>
            </a: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800" b="0">
                <a:latin typeface="Arial"/>
                <a:ea typeface="Arial"/>
                <a:cs typeface="Arial"/>
                <a:sym typeface="Arial"/>
              </a:rPr>
              <a:t>The syllabus is usually a big boring document with lots of unnecessary information, but if you search properly, it will:</a:t>
            </a:r>
            <a:endParaRPr sz="1800" b="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800" b="0">
              <a:latin typeface="Arial"/>
              <a:ea typeface="Arial"/>
              <a:cs typeface="Arial"/>
              <a:sym typeface="Arial"/>
            </a:endParaRPr>
          </a:p>
          <a:p>
            <a:pPr marL="457200" lvl="0" indent="-342900" algn="l" rtl="0">
              <a:lnSpc>
                <a:spcPct val="115000"/>
              </a:lnSpc>
              <a:spcBef>
                <a:spcPts val="0"/>
              </a:spcBef>
              <a:spcAft>
                <a:spcPts val="0"/>
              </a:spcAft>
              <a:buSzPts val="1800"/>
              <a:buFont typeface="Arial"/>
              <a:buAutoNum type="arabicPeriod"/>
            </a:pPr>
            <a:r>
              <a:rPr lang="en" sz="1800" b="0">
                <a:latin typeface="Arial"/>
                <a:ea typeface="Arial"/>
                <a:cs typeface="Arial"/>
                <a:sym typeface="Arial"/>
              </a:rPr>
              <a:t>provide a scaffold and order for your notes.</a:t>
            </a:r>
            <a:endParaRPr sz="1800" b="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sz="1800" b="0">
              <a:latin typeface="Arial"/>
              <a:ea typeface="Arial"/>
              <a:cs typeface="Arial"/>
              <a:sym typeface="Arial"/>
            </a:endParaRPr>
          </a:p>
          <a:p>
            <a:pPr marL="457200" lvl="0" indent="-342900" algn="l" rtl="0">
              <a:lnSpc>
                <a:spcPct val="115000"/>
              </a:lnSpc>
              <a:spcBef>
                <a:spcPts val="0"/>
              </a:spcBef>
              <a:spcAft>
                <a:spcPts val="0"/>
              </a:spcAft>
              <a:buSzPts val="1800"/>
              <a:buFont typeface="Arial"/>
              <a:buAutoNum type="arabicPeriod"/>
            </a:pPr>
            <a:r>
              <a:rPr lang="en" sz="1800" b="0">
                <a:latin typeface="Arial"/>
                <a:ea typeface="Arial"/>
                <a:cs typeface="Arial"/>
                <a:sym typeface="Arial"/>
              </a:rPr>
              <a:t>It will outline all topics and essential information you will need to learn for an assessment or exam.</a:t>
            </a:r>
            <a:endParaRPr sz="1800" b="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800" b="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a:latin typeface="Arial"/>
                <a:ea typeface="Arial"/>
                <a:cs typeface="Arial"/>
                <a:sym typeface="Arial"/>
              </a:rPr>
              <a:t>You can only be examined on what is in the syllabus. </a:t>
            </a:r>
            <a:endParaRPr sz="1800" b="0">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d74434d4a8_0_0"/>
          <p:cNvSpPr txBox="1">
            <a:spLocks noGrp="1"/>
          </p:cNvSpPr>
          <p:nvPr>
            <p:ph type="ctrTitle" idx="4294967295"/>
          </p:nvPr>
        </p:nvSpPr>
        <p:spPr>
          <a:xfrm>
            <a:off x="108675" y="1195325"/>
            <a:ext cx="7140900" cy="27891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1500" b="0">
                <a:latin typeface="Comic Sans MS"/>
                <a:ea typeface="Comic Sans MS"/>
                <a:cs typeface="Comic Sans MS"/>
                <a:sym typeface="Comic Sans MS"/>
              </a:rPr>
              <a:t> </a:t>
            </a: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p:txBody>
      </p:sp>
      <p:pic>
        <p:nvPicPr>
          <p:cNvPr id="261" name="Google Shape;261;gd74434d4a8_0_0" title="Syllabus">
            <a:hlinkClick r:id="rId3"/>
          </p:cNvPr>
          <p:cNvPicPr preferRelativeResize="0"/>
          <p:nvPr/>
        </p:nvPicPr>
        <p:blipFill>
          <a:blip r:embed="rId4">
            <a:alphaModFix/>
          </a:blip>
          <a:stretch>
            <a:fillRect/>
          </a:stretch>
        </p:blipFill>
        <p:spPr>
          <a:xfrm>
            <a:off x="1305975" y="18125"/>
            <a:ext cx="6858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1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
          <p:cNvSpPr/>
          <p:nvPr/>
        </p:nvSpPr>
        <p:spPr>
          <a:xfrm>
            <a:off x="1804239" y="1506373"/>
            <a:ext cx="339835" cy="309115"/>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4" name="Google Shape;154;p2" title="Mike Ross Memory">
            <a:hlinkClick r:id="rId3"/>
          </p:cNvPr>
          <p:cNvPicPr preferRelativeResize="0"/>
          <p:nvPr/>
        </p:nvPicPr>
        <p:blipFill>
          <a:blip r:embed="rId4">
            <a:alphaModFix/>
          </a:blip>
          <a:stretch>
            <a:fillRect/>
          </a:stretch>
        </p:blipFill>
        <p:spPr>
          <a:xfrm>
            <a:off x="1245237" y="76675"/>
            <a:ext cx="6653524" cy="4990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d2ded39a5d_0_38"/>
          <p:cNvSpPr txBox="1">
            <a:spLocks noGrp="1"/>
          </p:cNvSpPr>
          <p:nvPr>
            <p:ph type="ctrTitle" idx="4294967295"/>
          </p:nvPr>
        </p:nvSpPr>
        <p:spPr>
          <a:xfrm>
            <a:off x="-1327875" y="109350"/>
            <a:ext cx="9252600" cy="894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endParaRPr sz="2400">
              <a:solidFill>
                <a:srgbClr val="414141"/>
              </a:solidFill>
            </a:endParaRPr>
          </a:p>
          <a:p>
            <a:pPr marL="0" lvl="0" indent="0" algn="l" rtl="0">
              <a:lnSpc>
                <a:spcPct val="115000"/>
              </a:lnSpc>
              <a:spcBef>
                <a:spcPts val="0"/>
              </a:spcBef>
              <a:spcAft>
                <a:spcPts val="0"/>
              </a:spcAft>
              <a:buNone/>
            </a:pPr>
            <a:r>
              <a:rPr lang="en" sz="2400"/>
              <a:t>                     2. THE SUBJECT TEXTBOOK</a:t>
            </a:r>
            <a:endParaRPr sz="2400"/>
          </a:p>
        </p:txBody>
      </p:sp>
      <p:sp>
        <p:nvSpPr>
          <p:cNvPr id="267" name="Google Shape;267;gd2ded39a5d_0_38"/>
          <p:cNvSpPr txBox="1">
            <a:spLocks noGrp="1"/>
          </p:cNvSpPr>
          <p:nvPr>
            <p:ph type="ctrTitle" idx="4294967295"/>
          </p:nvPr>
        </p:nvSpPr>
        <p:spPr>
          <a:xfrm>
            <a:off x="772950" y="3205650"/>
            <a:ext cx="7140900" cy="17931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1500" b="0">
                <a:latin typeface="Comic Sans MS"/>
                <a:ea typeface="Comic Sans MS"/>
                <a:cs typeface="Comic Sans MS"/>
                <a:sym typeface="Comic Sans MS"/>
              </a:rPr>
              <a:t> </a:t>
            </a: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2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200" b="0">
                <a:latin typeface="Comic Sans MS"/>
                <a:ea typeface="Comic Sans MS"/>
                <a:cs typeface="Comic Sans MS"/>
                <a:sym typeface="Comic Sans MS"/>
              </a:rPr>
              <a:t>The textbook is usually the main go-to source for most students when preparing study notes.. </a:t>
            </a:r>
            <a:endParaRPr sz="12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2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200" b="0">
                <a:latin typeface="Comic Sans MS"/>
                <a:ea typeface="Comic Sans MS"/>
                <a:cs typeface="Comic Sans MS"/>
                <a:sym typeface="Comic Sans MS"/>
              </a:rPr>
              <a:t>However, many students tend to struggle taking proper notes from a textbook. </a:t>
            </a:r>
            <a:endParaRPr sz="12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200" b="0">
                <a:latin typeface="Comic Sans MS"/>
                <a:ea typeface="Comic Sans MS"/>
                <a:cs typeface="Comic Sans MS"/>
                <a:sym typeface="Comic Sans MS"/>
              </a:rPr>
              <a:t>Some suggestions of using the textbook for study notes include:</a:t>
            </a:r>
            <a:endParaRPr sz="12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200" b="0">
              <a:latin typeface="Comic Sans MS"/>
              <a:ea typeface="Comic Sans MS"/>
              <a:cs typeface="Comic Sans MS"/>
              <a:sym typeface="Comic Sans MS"/>
            </a:endParaRPr>
          </a:p>
          <a:p>
            <a:pPr marL="457200" lvl="0" indent="-304800" algn="l" rtl="0">
              <a:lnSpc>
                <a:spcPct val="115000"/>
              </a:lnSpc>
              <a:spcBef>
                <a:spcPts val="0"/>
              </a:spcBef>
              <a:spcAft>
                <a:spcPts val="0"/>
              </a:spcAft>
              <a:buSzPts val="1200"/>
              <a:buFont typeface="Arial"/>
              <a:buAutoNum type="arabicPeriod"/>
            </a:pPr>
            <a:r>
              <a:rPr lang="en" sz="1200" b="0">
                <a:latin typeface="Comic Sans MS"/>
                <a:ea typeface="Comic Sans MS"/>
                <a:cs typeface="Comic Sans MS"/>
                <a:sym typeface="Comic Sans MS"/>
              </a:rPr>
              <a:t>Make sure you are reading and taking notes from the </a:t>
            </a:r>
            <a:r>
              <a:rPr lang="en" sz="1200" i="1">
                <a:latin typeface="Comic Sans MS"/>
                <a:ea typeface="Comic Sans MS"/>
                <a:cs typeface="Comic Sans MS"/>
                <a:sym typeface="Comic Sans MS"/>
              </a:rPr>
              <a:t>correct section of the textbook</a:t>
            </a:r>
            <a:r>
              <a:rPr lang="en" sz="1200" b="0">
                <a:latin typeface="Comic Sans MS"/>
                <a:ea typeface="Comic Sans MS"/>
                <a:cs typeface="Comic Sans MS"/>
                <a:sym typeface="Comic Sans MS"/>
              </a:rPr>
              <a:t>. </a:t>
            </a:r>
            <a:endParaRPr sz="1200" b="0">
              <a:latin typeface="Comic Sans MS"/>
              <a:ea typeface="Comic Sans MS"/>
              <a:cs typeface="Comic Sans MS"/>
              <a:sym typeface="Comic Sans MS"/>
            </a:endParaRPr>
          </a:p>
          <a:p>
            <a:pPr marL="457200" lvl="0" indent="0" algn="l" rtl="0">
              <a:lnSpc>
                <a:spcPct val="115000"/>
              </a:lnSpc>
              <a:spcBef>
                <a:spcPts val="0"/>
              </a:spcBef>
              <a:spcAft>
                <a:spcPts val="0"/>
              </a:spcAft>
              <a:buClr>
                <a:schemeClr val="dk1"/>
              </a:buClr>
              <a:buSzPts val="1100"/>
              <a:buFont typeface="Arial"/>
              <a:buNone/>
            </a:pPr>
            <a:endParaRPr sz="1200" b="0">
              <a:latin typeface="Comic Sans MS"/>
              <a:ea typeface="Comic Sans MS"/>
              <a:cs typeface="Comic Sans MS"/>
              <a:sym typeface="Comic Sans MS"/>
            </a:endParaRPr>
          </a:p>
          <a:p>
            <a:pPr marL="457200" lvl="0" indent="-304800" algn="l" rtl="0">
              <a:lnSpc>
                <a:spcPct val="115000"/>
              </a:lnSpc>
              <a:spcBef>
                <a:spcPts val="0"/>
              </a:spcBef>
              <a:spcAft>
                <a:spcPts val="0"/>
              </a:spcAft>
              <a:buSzPts val="1200"/>
              <a:buFont typeface="Arial"/>
              <a:buAutoNum type="arabicPeriod"/>
            </a:pPr>
            <a:r>
              <a:rPr lang="en" sz="1200" i="1">
                <a:latin typeface="Comic Sans MS"/>
                <a:ea typeface="Comic Sans MS"/>
                <a:cs typeface="Comic Sans MS"/>
                <a:sym typeface="Comic Sans MS"/>
              </a:rPr>
              <a:t>Do not write everything from the textbook</a:t>
            </a:r>
            <a:r>
              <a:rPr lang="en" sz="1200" b="0">
                <a:latin typeface="Comic Sans MS"/>
                <a:ea typeface="Comic Sans MS"/>
                <a:cs typeface="Comic Sans MS"/>
                <a:sym typeface="Comic Sans MS"/>
              </a:rPr>
              <a:t>. You do not need all the content from the textbook. Break it up into smaller parts, dot point key points and only include relevant information.</a:t>
            </a:r>
            <a:endParaRPr sz="1200" b="0">
              <a:latin typeface="Comic Sans MS"/>
              <a:ea typeface="Comic Sans MS"/>
              <a:cs typeface="Comic Sans MS"/>
              <a:sym typeface="Comic Sans MS"/>
            </a:endParaRPr>
          </a:p>
          <a:p>
            <a:pPr marL="457200" lvl="0" indent="0" algn="l" rtl="0">
              <a:lnSpc>
                <a:spcPct val="115000"/>
              </a:lnSpc>
              <a:spcBef>
                <a:spcPts val="0"/>
              </a:spcBef>
              <a:spcAft>
                <a:spcPts val="0"/>
              </a:spcAft>
              <a:buClr>
                <a:schemeClr val="dk1"/>
              </a:buClr>
              <a:buSzPts val="1100"/>
              <a:buFont typeface="Arial"/>
              <a:buNone/>
            </a:pPr>
            <a:endParaRPr sz="1200" b="0">
              <a:latin typeface="Comic Sans MS"/>
              <a:ea typeface="Comic Sans MS"/>
              <a:cs typeface="Comic Sans MS"/>
              <a:sym typeface="Comic Sans MS"/>
            </a:endParaRPr>
          </a:p>
          <a:p>
            <a:pPr marL="457200" lvl="0" indent="-304800" algn="l" rtl="0">
              <a:lnSpc>
                <a:spcPct val="115000"/>
              </a:lnSpc>
              <a:spcBef>
                <a:spcPts val="0"/>
              </a:spcBef>
              <a:spcAft>
                <a:spcPts val="0"/>
              </a:spcAft>
              <a:buSzPts val="1200"/>
              <a:buFont typeface="Arial"/>
              <a:buAutoNum type="arabicPeriod"/>
            </a:pPr>
            <a:r>
              <a:rPr lang="en" sz="1200" i="1">
                <a:latin typeface="Comic Sans MS"/>
                <a:ea typeface="Comic Sans MS"/>
                <a:cs typeface="Comic Sans MS"/>
                <a:sym typeface="Comic Sans MS"/>
              </a:rPr>
              <a:t>Try and not copy word for word from the textbook</a:t>
            </a:r>
            <a:r>
              <a:rPr lang="en" sz="1200" b="0">
                <a:latin typeface="Comic Sans MS"/>
                <a:ea typeface="Comic Sans MS"/>
                <a:cs typeface="Comic Sans MS"/>
                <a:sym typeface="Comic Sans MS"/>
              </a:rPr>
              <a:t>, especially if you don’t understand the content. Paraphrase information.</a:t>
            </a:r>
            <a:endParaRPr sz="1200" b="0">
              <a:latin typeface="Comic Sans MS"/>
              <a:ea typeface="Comic Sans MS"/>
              <a:cs typeface="Comic Sans MS"/>
              <a:sym typeface="Comic Sans MS"/>
            </a:endParaRPr>
          </a:p>
          <a:p>
            <a:pPr marL="457200" lvl="0" indent="0" algn="l" rtl="0">
              <a:lnSpc>
                <a:spcPct val="115000"/>
              </a:lnSpc>
              <a:spcBef>
                <a:spcPts val="0"/>
              </a:spcBef>
              <a:spcAft>
                <a:spcPts val="0"/>
              </a:spcAft>
              <a:buClr>
                <a:schemeClr val="dk1"/>
              </a:buClr>
              <a:buSzPts val="1100"/>
              <a:buFont typeface="Arial"/>
              <a:buNone/>
            </a:pPr>
            <a:endParaRPr sz="1200" b="0">
              <a:latin typeface="Comic Sans MS"/>
              <a:ea typeface="Comic Sans MS"/>
              <a:cs typeface="Comic Sans MS"/>
              <a:sym typeface="Comic Sans MS"/>
            </a:endParaRPr>
          </a:p>
          <a:p>
            <a:pPr marL="457200" lvl="0" indent="-304800" algn="l" rtl="0">
              <a:lnSpc>
                <a:spcPct val="115000"/>
              </a:lnSpc>
              <a:spcBef>
                <a:spcPts val="0"/>
              </a:spcBef>
              <a:spcAft>
                <a:spcPts val="0"/>
              </a:spcAft>
              <a:buSzPts val="1200"/>
              <a:buFont typeface="Arial"/>
              <a:buAutoNum type="arabicPeriod"/>
            </a:pPr>
            <a:r>
              <a:rPr lang="en" sz="1200" b="0">
                <a:latin typeface="Comic Sans MS"/>
                <a:ea typeface="Comic Sans MS"/>
                <a:cs typeface="Comic Sans MS"/>
                <a:sym typeface="Comic Sans MS"/>
              </a:rPr>
              <a:t>Most textbooks will make it obvious on what is the most important information. </a:t>
            </a:r>
            <a:r>
              <a:rPr lang="en" sz="1200" i="1">
                <a:latin typeface="Comic Sans MS"/>
                <a:ea typeface="Comic Sans MS"/>
                <a:cs typeface="Comic Sans MS"/>
                <a:sym typeface="Comic Sans MS"/>
              </a:rPr>
              <a:t>Find the cues. </a:t>
            </a:r>
            <a:r>
              <a:rPr lang="en" sz="1200" b="0">
                <a:latin typeface="Comic Sans MS"/>
                <a:ea typeface="Comic Sans MS"/>
                <a:cs typeface="Comic Sans MS"/>
                <a:sym typeface="Comic Sans MS"/>
              </a:rPr>
              <a:t>The subheadings are obviously the key sections of the chapter. Most textbooks also highlight key definitions that you need to know and some have a summary section at the end of the chapter. </a:t>
            </a:r>
            <a:endParaRPr sz="1200" b="0">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gd2ded39a5d_0_43"/>
          <p:cNvPicPr preferRelativeResize="0"/>
          <p:nvPr/>
        </p:nvPicPr>
        <p:blipFill>
          <a:blip r:embed="rId3">
            <a:alphaModFix/>
          </a:blip>
          <a:stretch>
            <a:fillRect/>
          </a:stretch>
        </p:blipFill>
        <p:spPr>
          <a:xfrm>
            <a:off x="1829200" y="126775"/>
            <a:ext cx="5904150" cy="50167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d2ded39a5d_0_49"/>
          <p:cNvSpPr txBox="1">
            <a:spLocks noGrp="1"/>
          </p:cNvSpPr>
          <p:nvPr>
            <p:ph type="ctrTitle" idx="4294967295"/>
          </p:nvPr>
        </p:nvSpPr>
        <p:spPr>
          <a:xfrm>
            <a:off x="-282900" y="218025"/>
            <a:ext cx="9252600" cy="894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400">
                <a:solidFill>
                  <a:srgbClr val="414141"/>
                </a:solidFill>
              </a:rPr>
              <a:t>     3</a:t>
            </a:r>
            <a:r>
              <a:rPr lang="en" sz="2400"/>
              <a:t>. THE TEACHER</a:t>
            </a:r>
            <a:endParaRPr sz="2400"/>
          </a:p>
        </p:txBody>
      </p:sp>
      <p:sp>
        <p:nvSpPr>
          <p:cNvPr id="278" name="Google Shape;278;gd2ded39a5d_0_49"/>
          <p:cNvSpPr txBox="1">
            <a:spLocks noGrp="1"/>
          </p:cNvSpPr>
          <p:nvPr>
            <p:ph type="ctrTitle" idx="4294967295"/>
          </p:nvPr>
        </p:nvSpPr>
        <p:spPr>
          <a:xfrm>
            <a:off x="0" y="1112925"/>
            <a:ext cx="7140900" cy="36042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1500" b="0">
                <a:latin typeface="Comic Sans MS"/>
                <a:ea typeface="Comic Sans MS"/>
                <a:cs typeface="Comic Sans MS"/>
                <a:sym typeface="Comic Sans MS"/>
              </a:rPr>
              <a:t> </a:t>
            </a: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400" b="0">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b="0">
                <a:latin typeface="Comic Sans MS"/>
                <a:ea typeface="Comic Sans MS"/>
                <a:cs typeface="Comic Sans MS"/>
                <a:sym typeface="Comic Sans MS"/>
              </a:rPr>
              <a:t>Not sure what to include in your study notes? Look to the person who is responsible for creating your tests and preparing you for your exams, your teacher. </a:t>
            </a:r>
            <a:endParaRPr sz="1800" b="0">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b="0">
                <a:latin typeface="Comic Sans MS"/>
                <a:ea typeface="Comic Sans MS"/>
                <a:cs typeface="Comic Sans MS"/>
                <a:sym typeface="Comic Sans MS"/>
              </a:rPr>
              <a:t>Some teachers will design PowerPoints, study guides and extra resources to guide you in the right direction. Usually these resources are a hint to what will be in your tests and exams. </a:t>
            </a:r>
            <a:endParaRPr sz="1800" b="0">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800" b="0">
                <a:latin typeface="Comic Sans MS"/>
                <a:ea typeface="Comic Sans MS"/>
                <a:cs typeface="Comic Sans MS"/>
                <a:sym typeface="Comic Sans MS"/>
              </a:rPr>
              <a:t>Also listen out to repeated information. If your teacher keeps going over the same thing it is obviously important. If you are unsure, then ask. </a:t>
            </a:r>
            <a:endParaRPr sz="1800" b="0">
              <a:latin typeface="Comic Sans MS"/>
              <a:ea typeface="Comic Sans MS"/>
              <a:cs typeface="Comic Sans MS"/>
              <a:sym typeface="Comic Sans MS"/>
            </a:endParaRPr>
          </a:p>
        </p:txBody>
      </p:sp>
      <p:pic>
        <p:nvPicPr>
          <p:cNvPr id="279" name="Google Shape;279;gd2ded39a5d_0_49"/>
          <p:cNvPicPr preferRelativeResize="0"/>
          <p:nvPr/>
        </p:nvPicPr>
        <p:blipFill>
          <a:blip r:embed="rId3">
            <a:alphaModFix/>
          </a:blip>
          <a:stretch>
            <a:fillRect/>
          </a:stretch>
        </p:blipFill>
        <p:spPr>
          <a:xfrm>
            <a:off x="6904800" y="1850338"/>
            <a:ext cx="2155450" cy="1442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d2ded39a5d_0_56"/>
          <p:cNvSpPr txBox="1">
            <a:spLocks noGrp="1"/>
          </p:cNvSpPr>
          <p:nvPr>
            <p:ph type="ctrTitle" idx="4294967295"/>
          </p:nvPr>
        </p:nvSpPr>
        <p:spPr>
          <a:xfrm>
            <a:off x="-282900" y="218025"/>
            <a:ext cx="9252600" cy="894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400">
                <a:solidFill>
                  <a:srgbClr val="414141"/>
                </a:solidFill>
              </a:rPr>
              <a:t>     4</a:t>
            </a:r>
            <a:r>
              <a:rPr lang="en" sz="2400"/>
              <a:t>. STUDY GUIDES</a:t>
            </a:r>
            <a:endParaRPr sz="2400"/>
          </a:p>
        </p:txBody>
      </p:sp>
      <p:sp>
        <p:nvSpPr>
          <p:cNvPr id="285" name="Google Shape;285;gd2ded39a5d_0_56"/>
          <p:cNvSpPr txBox="1">
            <a:spLocks noGrp="1"/>
          </p:cNvSpPr>
          <p:nvPr>
            <p:ph type="ctrTitle" idx="4294967295"/>
          </p:nvPr>
        </p:nvSpPr>
        <p:spPr>
          <a:xfrm>
            <a:off x="271675" y="1275925"/>
            <a:ext cx="6270600" cy="24543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1500" b="0">
                <a:latin typeface="Comic Sans MS"/>
                <a:ea typeface="Comic Sans MS"/>
                <a:cs typeface="Comic Sans MS"/>
                <a:sym typeface="Comic Sans MS"/>
              </a:rPr>
              <a:t> </a:t>
            </a: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400" b="0">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b="0">
                <a:latin typeface="Comic Sans MS"/>
                <a:ea typeface="Comic Sans MS"/>
                <a:cs typeface="Comic Sans MS"/>
                <a:sym typeface="Comic Sans MS"/>
              </a:rPr>
              <a:t>Study guides or revision guides are a resource that covers all sections of a subject but in far less words than a regular textbook. They omit all the unnecessary information and only cover content which is examinable. They also include tips, insights and practice questions. Students love these guides because they save time and make life easier when creating your own study notes.</a:t>
            </a:r>
            <a:endParaRPr sz="1800" b="0">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500" b="0">
              <a:latin typeface="Comic Sans MS"/>
              <a:ea typeface="Comic Sans MS"/>
              <a:cs typeface="Comic Sans MS"/>
              <a:sym typeface="Comic Sans MS"/>
            </a:endParaRPr>
          </a:p>
        </p:txBody>
      </p:sp>
      <p:pic>
        <p:nvPicPr>
          <p:cNvPr id="286" name="Google Shape;286;gd2ded39a5d_0_56"/>
          <p:cNvPicPr preferRelativeResize="0"/>
          <p:nvPr/>
        </p:nvPicPr>
        <p:blipFill>
          <a:blip r:embed="rId3">
            <a:alphaModFix/>
          </a:blip>
          <a:stretch>
            <a:fillRect/>
          </a:stretch>
        </p:blipFill>
        <p:spPr>
          <a:xfrm>
            <a:off x="6694675" y="1265325"/>
            <a:ext cx="2275025" cy="2275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d2ded39a5d_0_64"/>
          <p:cNvSpPr txBox="1">
            <a:spLocks noGrp="1"/>
          </p:cNvSpPr>
          <p:nvPr>
            <p:ph type="ctrTitle" idx="4294967295"/>
          </p:nvPr>
        </p:nvSpPr>
        <p:spPr>
          <a:xfrm>
            <a:off x="-282900" y="218025"/>
            <a:ext cx="9252600" cy="894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400">
                <a:solidFill>
                  <a:srgbClr val="414141"/>
                </a:solidFill>
              </a:rPr>
              <a:t>     5</a:t>
            </a:r>
            <a:r>
              <a:rPr lang="en" sz="2400"/>
              <a:t>. THE INTERNET</a:t>
            </a:r>
            <a:endParaRPr sz="2400"/>
          </a:p>
        </p:txBody>
      </p:sp>
      <p:sp>
        <p:nvSpPr>
          <p:cNvPr id="292" name="Google Shape;292;gd2ded39a5d_0_64"/>
          <p:cNvSpPr txBox="1">
            <a:spLocks noGrp="1"/>
          </p:cNvSpPr>
          <p:nvPr>
            <p:ph type="ctrTitle" idx="4294967295"/>
          </p:nvPr>
        </p:nvSpPr>
        <p:spPr>
          <a:xfrm>
            <a:off x="271675" y="1656250"/>
            <a:ext cx="6270600" cy="37173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1500" b="0">
                <a:latin typeface="Comic Sans MS"/>
                <a:ea typeface="Comic Sans MS"/>
                <a:cs typeface="Comic Sans MS"/>
                <a:sym typeface="Comic Sans MS"/>
              </a:rPr>
              <a:t> </a:t>
            </a: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b="0">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400" b="0">
                <a:latin typeface="Comic Sans MS"/>
                <a:ea typeface="Comic Sans MS"/>
                <a:cs typeface="Comic Sans MS"/>
                <a:sym typeface="Comic Sans MS"/>
              </a:rPr>
              <a:t>If you are still not satisfied with what your teacher has provided, the textbook or the revision guides then there is always the big wide world of the internet. Whether it be webpages, news articles, social media, YouTube or forums, there is an extraordinary amount of information available online. </a:t>
            </a:r>
            <a:endParaRPr sz="1400" b="0">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400" b="0">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400" b="0">
                <a:latin typeface="Comic Sans MS"/>
                <a:ea typeface="Comic Sans MS"/>
                <a:cs typeface="Comic Sans MS"/>
                <a:sym typeface="Comic Sans MS"/>
              </a:rPr>
              <a:t>Some past students actually sell their study notes online or you can even download some for free. Although I recommend only using these as a guide they are good resource to get you started in the right direction. Some example of sites which offer study notes include:</a:t>
            </a:r>
            <a:endParaRPr sz="1400" b="0">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400" b="0">
              <a:latin typeface="Comic Sans MS"/>
              <a:ea typeface="Comic Sans MS"/>
              <a:cs typeface="Comic Sans MS"/>
              <a:sym typeface="Comic Sans MS"/>
            </a:endParaRPr>
          </a:p>
          <a:p>
            <a:pPr marL="457200" lvl="0" indent="-304800" algn="l" rtl="0">
              <a:lnSpc>
                <a:spcPct val="115000"/>
              </a:lnSpc>
              <a:spcBef>
                <a:spcPts val="0"/>
              </a:spcBef>
              <a:spcAft>
                <a:spcPts val="0"/>
              </a:spcAft>
              <a:buSzPts val="1200"/>
              <a:buFont typeface="Comic Sans MS"/>
              <a:buAutoNum type="arabicPeriod"/>
            </a:pPr>
            <a:r>
              <a:rPr lang="en" sz="1200" b="0" u="sng">
                <a:solidFill>
                  <a:srgbClr val="1155CC"/>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Thinkswap</a:t>
            </a:r>
            <a:endParaRPr sz="1200" b="0">
              <a:latin typeface="Comic Sans MS"/>
              <a:ea typeface="Comic Sans MS"/>
              <a:cs typeface="Comic Sans MS"/>
              <a:sym typeface="Comic Sans MS"/>
            </a:endParaRPr>
          </a:p>
          <a:p>
            <a:pPr marL="457200" lvl="0" indent="-304800" algn="l" rtl="0">
              <a:spcBef>
                <a:spcPts val="0"/>
              </a:spcBef>
              <a:spcAft>
                <a:spcPts val="0"/>
              </a:spcAft>
              <a:buSzPts val="1200"/>
              <a:buFont typeface="Comic Sans MS"/>
              <a:buAutoNum type="arabicPeriod"/>
            </a:pPr>
            <a:r>
              <a:rPr lang="en" sz="1200" b="0" u="sng">
                <a:solidFill>
                  <a:srgbClr val="1155CC"/>
                </a:solidFill>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ATAR Notes</a:t>
            </a:r>
            <a:endParaRPr sz="1200" b="0">
              <a:latin typeface="Comic Sans MS"/>
              <a:ea typeface="Comic Sans MS"/>
              <a:cs typeface="Comic Sans MS"/>
              <a:sym typeface="Comic Sans MS"/>
            </a:endParaRPr>
          </a:p>
          <a:p>
            <a:pPr marL="457200" lvl="0" indent="-304800" algn="l" rtl="0">
              <a:spcBef>
                <a:spcPts val="0"/>
              </a:spcBef>
              <a:spcAft>
                <a:spcPts val="0"/>
              </a:spcAft>
              <a:buSzPts val="1200"/>
              <a:buFont typeface="Comic Sans MS"/>
              <a:buAutoNum type="arabicPeriod"/>
            </a:pPr>
            <a:r>
              <a:rPr lang="en" sz="1200" b="0" u="sng">
                <a:solidFill>
                  <a:srgbClr val="1155CC"/>
                </a:solidFill>
                <a:latin typeface="Comic Sans MS"/>
                <a:ea typeface="Comic Sans MS"/>
                <a:cs typeface="Comic Sans MS"/>
                <a:sym typeface="Comic Sans MS"/>
                <a:hlinkClick r:id="rId5">
                  <a:extLst>
                    <a:ext uri="{A12FA001-AC4F-418D-AE19-62706E023703}">
                      <ahyp:hlinkClr xmlns:ahyp="http://schemas.microsoft.com/office/drawing/2018/hyperlinkcolor" val="tx"/>
                    </a:ext>
                  </a:extLst>
                </a:hlinkClick>
              </a:rPr>
              <a:t>Ace HSC</a:t>
            </a:r>
            <a:endParaRPr sz="1200" b="0">
              <a:latin typeface="Comic Sans MS"/>
              <a:ea typeface="Comic Sans MS"/>
              <a:cs typeface="Comic Sans MS"/>
              <a:sym typeface="Comic Sans MS"/>
            </a:endParaRPr>
          </a:p>
          <a:p>
            <a:pPr marL="457200" lvl="0" indent="-304800" algn="l" rtl="0">
              <a:spcBef>
                <a:spcPts val="0"/>
              </a:spcBef>
              <a:spcAft>
                <a:spcPts val="0"/>
              </a:spcAft>
              <a:buSzPts val="1200"/>
              <a:buFont typeface="Comic Sans MS"/>
              <a:buAutoNum type="arabicPeriod"/>
            </a:pPr>
            <a:r>
              <a:rPr lang="en" sz="1200" b="0" u="sng">
                <a:solidFill>
                  <a:srgbClr val="1155CC"/>
                </a:solidFill>
                <a:latin typeface="Comic Sans MS"/>
                <a:ea typeface="Comic Sans MS"/>
                <a:cs typeface="Comic Sans MS"/>
                <a:sym typeface="Comic Sans MS"/>
                <a:hlinkClick r:id="rId6">
                  <a:extLst>
                    <a:ext uri="{A12FA001-AC4F-418D-AE19-62706E023703}">
                      <ahyp:hlinkClr xmlns:ahyp="http://schemas.microsoft.com/office/drawing/2018/hyperlinkcolor" val="tx"/>
                    </a:ext>
                  </a:extLst>
                </a:hlinkClick>
              </a:rPr>
              <a:t>StudyCollab IBDP Revision Notes</a:t>
            </a:r>
            <a:endParaRPr sz="1200" b="0">
              <a:latin typeface="Comic Sans MS"/>
              <a:ea typeface="Comic Sans MS"/>
              <a:cs typeface="Comic Sans MS"/>
              <a:sym typeface="Comic Sans MS"/>
            </a:endParaRPr>
          </a:p>
          <a:p>
            <a:pPr marL="457200" lvl="0" indent="-304800" algn="l" rtl="0">
              <a:spcBef>
                <a:spcPts val="0"/>
              </a:spcBef>
              <a:spcAft>
                <a:spcPts val="0"/>
              </a:spcAft>
              <a:buSzPts val="1200"/>
              <a:buFont typeface="Comic Sans MS"/>
              <a:buAutoNum type="arabicPeriod"/>
            </a:pPr>
            <a:r>
              <a:rPr lang="en" sz="1200" b="0" u="sng">
                <a:solidFill>
                  <a:srgbClr val="1155CC"/>
                </a:solidFill>
                <a:latin typeface="Comic Sans MS"/>
                <a:ea typeface="Comic Sans MS"/>
                <a:cs typeface="Comic Sans MS"/>
                <a:sym typeface="Comic Sans MS"/>
                <a:hlinkClick r:id="rId7">
                  <a:extLst>
                    <a:ext uri="{A12FA001-AC4F-418D-AE19-62706E023703}">
                      <ahyp:hlinkClr xmlns:ahyp="http://schemas.microsoft.com/office/drawing/2018/hyperlinkcolor" val="tx"/>
                    </a:ext>
                  </a:extLst>
                </a:hlinkClick>
              </a:rPr>
              <a:t>Nail IB </a:t>
            </a:r>
            <a:endParaRPr sz="1200" b="0">
              <a:latin typeface="Comic Sans MS"/>
              <a:ea typeface="Comic Sans MS"/>
              <a:cs typeface="Comic Sans MS"/>
              <a:sym typeface="Comic Sans MS"/>
            </a:endParaRPr>
          </a:p>
          <a:p>
            <a:pPr marL="457200" lvl="0" indent="-304800" algn="l" rtl="0">
              <a:spcBef>
                <a:spcPts val="0"/>
              </a:spcBef>
              <a:spcAft>
                <a:spcPts val="0"/>
              </a:spcAft>
              <a:buSzPts val="1200"/>
              <a:buFont typeface="Comic Sans MS"/>
              <a:buAutoNum type="arabicPeriod"/>
            </a:pPr>
            <a:r>
              <a:rPr lang="en" sz="1200" b="0" u="sng">
                <a:solidFill>
                  <a:srgbClr val="1155CC"/>
                </a:solidFill>
                <a:latin typeface="Comic Sans MS"/>
                <a:ea typeface="Comic Sans MS"/>
                <a:cs typeface="Comic Sans MS"/>
                <a:sym typeface="Comic Sans MS"/>
                <a:hlinkClick r:id="rId8">
                  <a:extLst>
                    <a:ext uri="{A12FA001-AC4F-418D-AE19-62706E023703}">
                      <ahyp:hlinkClr xmlns:ahyp="http://schemas.microsoft.com/office/drawing/2018/hyperlinkcolor" val="tx"/>
                    </a:ext>
                  </a:extLst>
                </a:hlinkClick>
              </a:rPr>
              <a:t>Study Nova for the IB</a:t>
            </a:r>
            <a:endParaRPr sz="1400" b="0">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500" b="0">
              <a:latin typeface="Comic Sans MS"/>
              <a:ea typeface="Comic Sans MS"/>
              <a:cs typeface="Comic Sans MS"/>
              <a:sym typeface="Comic Sans MS"/>
            </a:endParaRPr>
          </a:p>
        </p:txBody>
      </p:sp>
      <p:pic>
        <p:nvPicPr>
          <p:cNvPr id="293" name="Google Shape;293;gd2ded39a5d_0_64"/>
          <p:cNvPicPr preferRelativeResize="0"/>
          <p:nvPr/>
        </p:nvPicPr>
        <p:blipFill>
          <a:blip r:embed="rId9">
            <a:alphaModFix/>
          </a:blip>
          <a:stretch>
            <a:fillRect/>
          </a:stretch>
        </p:blipFill>
        <p:spPr>
          <a:xfrm>
            <a:off x="5232150" y="3664525"/>
            <a:ext cx="2295525" cy="866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d2ded39a5d_0_72"/>
          <p:cNvSpPr txBox="1">
            <a:spLocks noGrp="1"/>
          </p:cNvSpPr>
          <p:nvPr>
            <p:ph type="ctrTitle" idx="4294967295"/>
          </p:nvPr>
        </p:nvSpPr>
        <p:spPr>
          <a:xfrm>
            <a:off x="-108675" y="109350"/>
            <a:ext cx="9252600" cy="894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endParaRPr sz="2700" i="1">
              <a:solidFill>
                <a:srgbClr val="414141"/>
              </a:solidFill>
              <a:latin typeface="Comic Sans MS"/>
              <a:ea typeface="Comic Sans MS"/>
              <a:cs typeface="Comic Sans MS"/>
              <a:sym typeface="Comic Sans MS"/>
            </a:endParaRPr>
          </a:p>
          <a:p>
            <a:pPr marL="457200" lvl="0" indent="0" algn="l" rtl="0">
              <a:lnSpc>
                <a:spcPct val="115000"/>
              </a:lnSpc>
              <a:spcBef>
                <a:spcPts val="0"/>
              </a:spcBef>
              <a:spcAft>
                <a:spcPts val="0"/>
              </a:spcAft>
              <a:buClr>
                <a:schemeClr val="dk1"/>
              </a:buClr>
              <a:buSzPts val="1100"/>
              <a:buFont typeface="Arial"/>
              <a:buNone/>
            </a:pPr>
            <a:endParaRPr sz="2700" i="1"/>
          </a:p>
        </p:txBody>
      </p:sp>
      <p:sp>
        <p:nvSpPr>
          <p:cNvPr id="299" name="Google Shape;299;gd2ded39a5d_0_72"/>
          <p:cNvSpPr txBox="1"/>
          <p:nvPr/>
        </p:nvSpPr>
        <p:spPr>
          <a:xfrm>
            <a:off x="98600" y="98600"/>
            <a:ext cx="6556800" cy="5002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700" b="1" i="1">
                <a:solidFill>
                  <a:schemeClr val="dk1"/>
                </a:solidFill>
                <a:latin typeface="Poppins"/>
                <a:ea typeface="Poppins"/>
                <a:cs typeface="Poppins"/>
                <a:sym typeface="Poppins"/>
              </a:rPr>
              <a:t>Step 2: Schedule weekly time to prepare your study notes</a:t>
            </a:r>
            <a:endParaRPr sz="27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omic Sans MS"/>
                <a:ea typeface="Comic Sans MS"/>
                <a:cs typeface="Comic Sans MS"/>
                <a:sym typeface="Comic Sans MS"/>
              </a:rPr>
              <a:t>The golden rule of effective study notes:</a:t>
            </a:r>
            <a:endParaRPr sz="12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800" b="1" i="1">
                <a:solidFill>
                  <a:srgbClr val="FF0000"/>
                </a:solidFill>
                <a:latin typeface="Comic Sans MS"/>
                <a:ea typeface="Comic Sans MS"/>
                <a:cs typeface="Comic Sans MS"/>
                <a:sym typeface="Comic Sans MS"/>
              </a:rPr>
              <a:t>DO NOT LEAVE YOUR STUDY NOTES TO THE LAST MINUTE</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omic Sans MS"/>
                <a:ea typeface="Comic Sans MS"/>
                <a:cs typeface="Comic Sans MS"/>
                <a:sym typeface="Comic Sans MS"/>
              </a:rPr>
              <a:t>Effective study notes should not be rushed and need to be regularly reviewed. Learning takes time. Turning information into memory doesn’t happen overnight, you need constant exposure to your study notes over a spaced out period.  </a:t>
            </a:r>
            <a:r>
              <a:rPr lang="en" sz="1200" i="1" u="sng">
                <a:solidFill>
                  <a:schemeClr val="dk1"/>
                </a:solidFill>
                <a:latin typeface="Comic Sans MS"/>
                <a:ea typeface="Comic Sans MS"/>
                <a:cs typeface="Comic Sans MS"/>
                <a:sym typeface="Comic Sans MS"/>
              </a:rPr>
              <a:t>Waiting until the last minute is not effective.</a:t>
            </a:r>
            <a:endParaRPr sz="1200" i="1" u="sng">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omic Sans MS"/>
                <a:ea typeface="Comic Sans MS"/>
                <a:cs typeface="Comic Sans MS"/>
                <a:sym typeface="Comic Sans MS"/>
              </a:rPr>
              <a:t>This means that notes need to be done on a regular basis. The best approach would be to </a:t>
            </a:r>
            <a:r>
              <a:rPr lang="en" sz="1200" b="1">
                <a:solidFill>
                  <a:schemeClr val="dk1"/>
                </a:solidFill>
                <a:latin typeface="Comic Sans MS"/>
                <a:ea typeface="Comic Sans MS"/>
                <a:cs typeface="Comic Sans MS"/>
                <a:sym typeface="Comic Sans MS"/>
              </a:rPr>
              <a:t>allocate time once a week or fortnight to catch up on study notes for every subject</a:t>
            </a:r>
            <a:r>
              <a:rPr lang="en" sz="1200">
                <a:solidFill>
                  <a:schemeClr val="dk1"/>
                </a:solidFill>
                <a:latin typeface="Comic Sans MS"/>
                <a:ea typeface="Comic Sans MS"/>
                <a:cs typeface="Comic Sans MS"/>
                <a:sym typeface="Comic Sans MS"/>
              </a:rPr>
              <a:t>. </a:t>
            </a:r>
            <a:endParaRPr sz="12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omic Sans MS"/>
                <a:ea typeface="Comic Sans MS"/>
                <a:cs typeface="Comic Sans MS"/>
                <a:sym typeface="Comic Sans MS"/>
              </a:rPr>
              <a:t>The reality is that most students do not do this. Some wait until just before a test or exam. </a:t>
            </a:r>
            <a:r>
              <a:rPr lang="en" sz="1200" b="1">
                <a:solidFill>
                  <a:schemeClr val="dk1"/>
                </a:solidFill>
                <a:latin typeface="Comic Sans MS"/>
                <a:ea typeface="Comic Sans MS"/>
                <a:cs typeface="Comic Sans MS"/>
                <a:sym typeface="Comic Sans MS"/>
              </a:rPr>
              <a:t>Top students make the time to do study notes regularly</a:t>
            </a:r>
            <a:r>
              <a:rPr lang="en" sz="1200">
                <a:solidFill>
                  <a:schemeClr val="dk1"/>
                </a:solidFill>
                <a:latin typeface="Comic Sans MS"/>
                <a:ea typeface="Comic Sans MS"/>
                <a:cs typeface="Comic Sans MS"/>
                <a:sym typeface="Comic Sans MS"/>
              </a:rPr>
              <a:t>. </a:t>
            </a:r>
            <a:r>
              <a:rPr lang="en" sz="1200" b="1" u="sng">
                <a:solidFill>
                  <a:schemeClr val="dk1"/>
                </a:solidFill>
                <a:latin typeface="Comic Sans MS"/>
                <a:ea typeface="Comic Sans MS"/>
                <a:cs typeface="Comic Sans MS"/>
                <a:sym typeface="Comic Sans MS"/>
              </a:rPr>
              <a:t>Organisation is the key</a:t>
            </a:r>
            <a:r>
              <a:rPr lang="en" sz="1200">
                <a:solidFill>
                  <a:schemeClr val="dk1"/>
                </a:solidFill>
                <a:latin typeface="Comic Sans MS"/>
                <a:ea typeface="Comic Sans MS"/>
                <a:cs typeface="Comic Sans MS"/>
                <a:sym typeface="Comic Sans MS"/>
              </a:rPr>
              <a:t>. </a:t>
            </a:r>
            <a:endParaRPr sz="12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a:latin typeface="Poppins Light"/>
              <a:ea typeface="Poppins Light"/>
              <a:cs typeface="Poppins Light"/>
              <a:sym typeface="Poppins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gd35b206b34_0_15" title="Plan regular time for Study Notes">
            <a:hlinkClick r:id="rId3"/>
          </p:cNvPr>
          <p:cNvPicPr preferRelativeResize="0"/>
          <p:nvPr/>
        </p:nvPicPr>
        <p:blipFill>
          <a:blip r:embed="rId4">
            <a:alphaModFix/>
          </a:blip>
          <a:stretch>
            <a:fillRect/>
          </a:stretch>
        </p:blipFill>
        <p:spPr>
          <a:xfrm>
            <a:off x="0" y="0"/>
            <a:ext cx="9144000" cy="5243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1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d2ded39a5d_0_78"/>
          <p:cNvSpPr txBox="1">
            <a:spLocks noGrp="1"/>
          </p:cNvSpPr>
          <p:nvPr>
            <p:ph type="ctrTitle" idx="4294967295"/>
          </p:nvPr>
        </p:nvSpPr>
        <p:spPr>
          <a:xfrm>
            <a:off x="-108675" y="109350"/>
            <a:ext cx="9252600" cy="894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endParaRPr sz="2700" i="1">
              <a:solidFill>
                <a:srgbClr val="414141"/>
              </a:solidFill>
              <a:latin typeface="Comic Sans MS"/>
              <a:ea typeface="Comic Sans MS"/>
              <a:cs typeface="Comic Sans MS"/>
              <a:sym typeface="Comic Sans MS"/>
            </a:endParaRPr>
          </a:p>
          <a:p>
            <a:pPr marL="457200" lvl="0" indent="0" algn="l" rtl="0">
              <a:lnSpc>
                <a:spcPct val="115000"/>
              </a:lnSpc>
              <a:spcBef>
                <a:spcPts val="0"/>
              </a:spcBef>
              <a:spcAft>
                <a:spcPts val="0"/>
              </a:spcAft>
              <a:buClr>
                <a:schemeClr val="dk1"/>
              </a:buClr>
              <a:buSzPts val="1100"/>
              <a:buFont typeface="Arial"/>
              <a:buNone/>
            </a:pPr>
            <a:endParaRPr sz="2700" i="1"/>
          </a:p>
        </p:txBody>
      </p:sp>
      <p:sp>
        <p:nvSpPr>
          <p:cNvPr id="310" name="Google Shape;310;gd2ded39a5d_0_78"/>
          <p:cNvSpPr txBox="1"/>
          <p:nvPr/>
        </p:nvSpPr>
        <p:spPr>
          <a:xfrm>
            <a:off x="98600" y="98600"/>
            <a:ext cx="8512200" cy="3108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700" b="1" i="1">
                <a:solidFill>
                  <a:schemeClr val="dk1"/>
                </a:solidFill>
                <a:latin typeface="Poppins"/>
                <a:ea typeface="Poppins"/>
                <a:cs typeface="Poppins"/>
                <a:sym typeface="Poppins"/>
              </a:rPr>
              <a:t>Step 3: Choose a note taking layout and method that works for you</a:t>
            </a:r>
            <a:endParaRPr sz="27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7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Every student is different. How you prefer to create and read notes is different to the next student. </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latin typeface="Comic Sans MS"/>
                <a:ea typeface="Comic Sans MS"/>
                <a:cs typeface="Comic Sans MS"/>
                <a:sym typeface="Comic Sans MS"/>
              </a:rPr>
              <a:t>There is no correct way. </a:t>
            </a:r>
            <a:r>
              <a:rPr lang="en" sz="1800" b="1" u="sng">
                <a:solidFill>
                  <a:schemeClr val="dk1"/>
                </a:solidFill>
                <a:latin typeface="Comic Sans MS"/>
                <a:ea typeface="Comic Sans MS"/>
                <a:cs typeface="Comic Sans MS"/>
                <a:sym typeface="Comic Sans MS"/>
              </a:rPr>
              <a:t>The correct way is the way that responds to you.</a:t>
            </a:r>
            <a:r>
              <a:rPr lang="en" sz="1800">
                <a:solidFill>
                  <a:schemeClr val="dk1"/>
                </a:solidFill>
                <a:latin typeface="Comic Sans MS"/>
                <a:ea typeface="Comic Sans MS"/>
                <a:cs typeface="Comic Sans MS"/>
                <a:sym typeface="Comic Sans MS"/>
              </a:rPr>
              <a:t> </a:t>
            </a:r>
            <a:endParaRPr sz="21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a:latin typeface="Poppins Light"/>
              <a:ea typeface="Poppins Light"/>
              <a:cs typeface="Poppins Light"/>
              <a:sym typeface="Poppins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d2fd2770ea_0_0"/>
          <p:cNvSpPr txBox="1">
            <a:spLocks noGrp="1"/>
          </p:cNvSpPr>
          <p:nvPr>
            <p:ph type="ctrTitle" idx="4294967295"/>
          </p:nvPr>
        </p:nvSpPr>
        <p:spPr>
          <a:xfrm>
            <a:off x="-108675" y="109350"/>
            <a:ext cx="9252600" cy="894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endParaRPr sz="2700" i="1">
              <a:solidFill>
                <a:srgbClr val="414141"/>
              </a:solidFill>
              <a:latin typeface="Comic Sans MS"/>
              <a:ea typeface="Comic Sans MS"/>
              <a:cs typeface="Comic Sans MS"/>
              <a:sym typeface="Comic Sans MS"/>
            </a:endParaRPr>
          </a:p>
          <a:p>
            <a:pPr marL="457200" lvl="0" indent="0" algn="l" rtl="0">
              <a:lnSpc>
                <a:spcPct val="115000"/>
              </a:lnSpc>
              <a:spcBef>
                <a:spcPts val="0"/>
              </a:spcBef>
              <a:spcAft>
                <a:spcPts val="0"/>
              </a:spcAft>
              <a:buClr>
                <a:schemeClr val="dk1"/>
              </a:buClr>
              <a:buSzPts val="1100"/>
              <a:buFont typeface="Arial"/>
              <a:buNone/>
            </a:pPr>
            <a:endParaRPr sz="2700" i="1"/>
          </a:p>
        </p:txBody>
      </p:sp>
      <p:sp>
        <p:nvSpPr>
          <p:cNvPr id="316" name="Google Shape;316;gd2fd2770ea_0_0"/>
          <p:cNvSpPr txBox="1"/>
          <p:nvPr/>
        </p:nvSpPr>
        <p:spPr>
          <a:xfrm>
            <a:off x="98600" y="98600"/>
            <a:ext cx="8512200" cy="349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i="1">
                <a:solidFill>
                  <a:schemeClr val="dk1"/>
                </a:solidFill>
                <a:latin typeface="Poppins"/>
                <a:ea typeface="Poppins"/>
                <a:cs typeface="Poppins"/>
                <a:sym typeface="Poppins"/>
              </a:rPr>
              <a:t>Digital Notes v Handwritten Notes</a:t>
            </a:r>
            <a:endParaRPr sz="22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7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One of the first questions students ask is </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3000" b="1">
                <a:solidFill>
                  <a:schemeClr val="dk1"/>
                </a:solidFill>
                <a:latin typeface="Comic Sans MS"/>
                <a:ea typeface="Comic Sans MS"/>
                <a:cs typeface="Comic Sans MS"/>
                <a:sym typeface="Comic Sans MS"/>
              </a:rPr>
              <a:t>“should I use my laptop/computer to create notes or stick to good old fashioned handwriting?” </a:t>
            </a:r>
            <a:endParaRPr sz="3000" b="1">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a:latin typeface="Poppins Light"/>
              <a:ea typeface="Poppins Light"/>
              <a:cs typeface="Poppins Light"/>
              <a:sym typeface="Poppins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gd2fd2770ea_0_5" descr="Which note-taking medium should you use when you're taking notes in class - a paper notebook, or your computer?&#10;&#10;Companion blog post with notes and links: &#10;&#10;http://collegeinfogeek.com/paper-vs-computer-notes/&#10;&#10;Connect with me on Twitter!&#10;&#10;https://twitter.com/TomFrankly&#10;&#10;If you want to get even more strategies and tips on becoming a more productive, successful student, subscribe to my channel right here:&#10;&#10;http://buff.ly/1vQP5ar&#10;&#10;For even more awesome stuff - including a free chapter of my book on hacking productivity - join the College Info Geek newsletter!&#10;&#10;http://collegeinfogeek.com/newsletter/&#10;&#10;&#10;-------&#10;&#10;Thanks to my brother Brian for the background music: https://soundcloud.com/highriserev, and http://www.playonloop.com/ for the end card music." title="Should You Take Notes on Paper or on a Computer? - College Info Geek">
            <a:hlinkClick r:id="rId3"/>
          </p:cNvPr>
          <p:cNvPicPr preferRelativeResize="0"/>
          <p:nvPr/>
        </p:nvPicPr>
        <p:blipFill>
          <a:blip r:embed="rId4">
            <a:alphaModFix/>
          </a:blip>
          <a:stretch>
            <a:fillRect/>
          </a:stretch>
        </p:blipFill>
        <p:spPr>
          <a:xfrm>
            <a:off x="0" y="67808"/>
            <a:ext cx="9144000" cy="50756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1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
          <p:cNvSpPr txBox="1">
            <a:spLocks noGrp="1"/>
          </p:cNvSpPr>
          <p:nvPr>
            <p:ph type="ctrTitle"/>
          </p:nvPr>
        </p:nvSpPr>
        <p:spPr>
          <a:xfrm>
            <a:off x="2569800" y="710500"/>
            <a:ext cx="4004400" cy="3678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endParaRPr sz="1800" b="0">
              <a:solidFill>
                <a:srgbClr val="323232"/>
              </a:solidFill>
              <a:latin typeface="Arial"/>
              <a:ea typeface="Arial"/>
              <a:cs typeface="Arial"/>
              <a:sym typeface="Arial"/>
            </a:endParaRPr>
          </a:p>
          <a:p>
            <a:pPr marL="0" lvl="0" indent="0" algn="l" rtl="0">
              <a:lnSpc>
                <a:spcPct val="100000"/>
              </a:lnSpc>
              <a:spcBef>
                <a:spcPts val="0"/>
              </a:spcBef>
              <a:spcAft>
                <a:spcPts val="0"/>
              </a:spcAft>
              <a:buSzPts val="5200"/>
              <a:buNone/>
            </a:pPr>
            <a:endParaRPr sz="1800" b="0">
              <a:solidFill>
                <a:srgbClr val="323232"/>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rgbClr val="323232"/>
                </a:solidFill>
                <a:latin typeface="Comic Sans MS"/>
                <a:ea typeface="Comic Sans MS"/>
                <a:cs typeface="Comic Sans MS"/>
                <a:sym typeface="Comic Sans MS"/>
              </a:rPr>
              <a:t>Wouldn’t it be great if you had a  photographic memory like Miss Ross from the TV series Suits?</a:t>
            </a:r>
            <a:endParaRPr sz="1800" b="0">
              <a:solidFill>
                <a:srgbClr val="323232"/>
              </a:solidFill>
              <a:latin typeface="Comic Sans MS"/>
              <a:ea typeface="Comic Sans MS"/>
              <a:cs typeface="Comic Sans MS"/>
              <a:sym typeface="Comic Sans MS"/>
            </a:endParaRPr>
          </a:p>
          <a:p>
            <a:pPr marL="0" lvl="0" indent="0" algn="l" rtl="0">
              <a:lnSpc>
                <a:spcPct val="100000"/>
              </a:lnSpc>
              <a:spcBef>
                <a:spcPts val="0"/>
              </a:spcBef>
              <a:spcAft>
                <a:spcPts val="0"/>
              </a:spcAft>
              <a:buSzPts val="5200"/>
              <a:buNone/>
            </a:pPr>
            <a:endParaRPr sz="1800" b="0">
              <a:solidFill>
                <a:srgbClr val="323232"/>
              </a:solidFill>
              <a:latin typeface="Comic Sans MS"/>
              <a:ea typeface="Comic Sans MS"/>
              <a:cs typeface="Comic Sans MS"/>
              <a:sym typeface="Comic Sans MS"/>
            </a:endParaRPr>
          </a:p>
          <a:p>
            <a:pPr marL="0" lvl="0" indent="0" algn="l" rtl="0">
              <a:lnSpc>
                <a:spcPct val="100000"/>
              </a:lnSpc>
              <a:spcBef>
                <a:spcPts val="0"/>
              </a:spcBef>
              <a:spcAft>
                <a:spcPts val="0"/>
              </a:spcAft>
              <a:buSzPts val="5200"/>
              <a:buNone/>
            </a:pPr>
            <a:r>
              <a:rPr lang="en" sz="1800" b="0">
                <a:solidFill>
                  <a:srgbClr val="323232"/>
                </a:solidFill>
                <a:latin typeface="Comic Sans MS"/>
                <a:ea typeface="Comic Sans MS"/>
                <a:cs typeface="Comic Sans MS"/>
                <a:sym typeface="Comic Sans MS"/>
              </a:rPr>
              <a:t>Unfortunately most of us do not have that luxury. Instead, students need a way of storing important content that can be processed, reviewed and memorised in preparation for exams and tests.</a:t>
            </a:r>
            <a:br>
              <a:rPr lang="en" sz="2500" b="0">
                <a:solidFill>
                  <a:srgbClr val="323232"/>
                </a:solidFill>
                <a:latin typeface="Arial"/>
                <a:ea typeface="Arial"/>
                <a:cs typeface="Arial"/>
                <a:sym typeface="Arial"/>
              </a:rPr>
            </a:br>
            <a:endParaRPr sz="2500"/>
          </a:p>
        </p:txBody>
      </p:sp>
      <p:sp>
        <p:nvSpPr>
          <p:cNvPr id="160" name="Google Shape;160;p3"/>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6000" b="0" i="0" u="none" strike="noStrike" cap="none">
              <a:solidFill>
                <a:srgbClr val="FFFFFF"/>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d2fd2770ea_0_10"/>
          <p:cNvSpPr txBox="1"/>
          <p:nvPr/>
        </p:nvSpPr>
        <p:spPr>
          <a:xfrm>
            <a:off x="136075" y="81650"/>
            <a:ext cx="9007800" cy="4282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 sz="2200" b="1">
                <a:solidFill>
                  <a:schemeClr val="dk1"/>
                </a:solidFill>
                <a:latin typeface="Poppins"/>
                <a:ea typeface="Poppins"/>
                <a:cs typeface="Poppins"/>
                <a:sym typeface="Poppins"/>
              </a:rPr>
              <a:t>Suggestions:</a:t>
            </a:r>
            <a:endParaRPr sz="2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457200" lvl="0" indent="-349250" algn="l" rtl="0">
              <a:lnSpc>
                <a:spcPct val="115000"/>
              </a:lnSpc>
              <a:spcBef>
                <a:spcPts val="0"/>
              </a:spcBef>
              <a:spcAft>
                <a:spcPts val="0"/>
              </a:spcAft>
              <a:buClr>
                <a:schemeClr val="dk1"/>
              </a:buClr>
              <a:buSzPts val="1900"/>
              <a:buFont typeface="Comic Sans MS"/>
              <a:buAutoNum type="arabicPeriod"/>
            </a:pPr>
            <a:r>
              <a:rPr lang="en" sz="1900">
                <a:solidFill>
                  <a:schemeClr val="dk1"/>
                </a:solidFill>
                <a:latin typeface="Comic Sans MS"/>
                <a:ea typeface="Comic Sans MS"/>
                <a:cs typeface="Comic Sans MS"/>
                <a:sym typeface="Comic Sans MS"/>
              </a:rPr>
              <a:t>If your handwriting is really messy go the digital approach. Messy notes can destroy the motivation to review them. </a:t>
            </a:r>
            <a:endParaRPr sz="1900">
              <a:solidFill>
                <a:schemeClr val="dk1"/>
              </a:solidFill>
              <a:latin typeface="Comic Sans MS"/>
              <a:ea typeface="Comic Sans MS"/>
              <a:cs typeface="Comic Sans MS"/>
              <a:sym typeface="Comic Sans MS"/>
            </a:endParaRPr>
          </a:p>
          <a:p>
            <a:pPr marL="457200" lvl="0" indent="0" algn="l" rtl="0">
              <a:lnSpc>
                <a:spcPct val="115000"/>
              </a:lnSpc>
              <a:spcBef>
                <a:spcPts val="0"/>
              </a:spcBef>
              <a:spcAft>
                <a:spcPts val="0"/>
              </a:spcAft>
              <a:buNone/>
            </a:pPr>
            <a:endParaRPr sz="1900">
              <a:solidFill>
                <a:schemeClr val="dk1"/>
              </a:solidFill>
              <a:latin typeface="Comic Sans MS"/>
              <a:ea typeface="Comic Sans MS"/>
              <a:cs typeface="Comic Sans MS"/>
              <a:sym typeface="Comic Sans MS"/>
            </a:endParaRPr>
          </a:p>
          <a:p>
            <a:pPr marL="457200" lvl="0" indent="-349250" algn="l" rtl="0">
              <a:lnSpc>
                <a:spcPct val="115000"/>
              </a:lnSpc>
              <a:spcBef>
                <a:spcPts val="0"/>
              </a:spcBef>
              <a:spcAft>
                <a:spcPts val="0"/>
              </a:spcAft>
              <a:buClr>
                <a:schemeClr val="dk1"/>
              </a:buClr>
              <a:buSzPts val="1900"/>
              <a:buFont typeface="Comic Sans MS"/>
              <a:buAutoNum type="arabicPeriod"/>
            </a:pPr>
            <a:r>
              <a:rPr lang="en" sz="1900">
                <a:solidFill>
                  <a:schemeClr val="dk1"/>
                </a:solidFill>
                <a:latin typeface="Comic Sans MS"/>
                <a:ea typeface="Comic Sans MS"/>
                <a:cs typeface="Comic Sans MS"/>
                <a:sym typeface="Comic Sans MS"/>
              </a:rPr>
              <a:t>If you are a very good touch typer or a “techy” student, take full advantage of that and go the digital approach to make full use of some of the cool applications out there today.</a:t>
            </a:r>
            <a:endParaRPr sz="1900">
              <a:solidFill>
                <a:schemeClr val="dk1"/>
              </a:solidFill>
              <a:latin typeface="Comic Sans MS"/>
              <a:ea typeface="Comic Sans MS"/>
              <a:cs typeface="Comic Sans MS"/>
              <a:sym typeface="Comic Sans MS"/>
            </a:endParaRPr>
          </a:p>
          <a:p>
            <a:pPr marL="457200" lvl="0" indent="0" algn="l" rtl="0">
              <a:lnSpc>
                <a:spcPct val="115000"/>
              </a:lnSpc>
              <a:spcBef>
                <a:spcPts val="0"/>
              </a:spcBef>
              <a:spcAft>
                <a:spcPts val="0"/>
              </a:spcAft>
              <a:buNone/>
            </a:pPr>
            <a:endParaRPr sz="1900">
              <a:solidFill>
                <a:schemeClr val="dk1"/>
              </a:solidFill>
              <a:latin typeface="Comic Sans MS"/>
              <a:ea typeface="Comic Sans MS"/>
              <a:cs typeface="Comic Sans MS"/>
              <a:sym typeface="Comic Sans MS"/>
            </a:endParaRPr>
          </a:p>
          <a:p>
            <a:pPr marL="457200" lvl="0" indent="-349250" algn="l" rtl="0">
              <a:lnSpc>
                <a:spcPct val="115000"/>
              </a:lnSpc>
              <a:spcBef>
                <a:spcPts val="0"/>
              </a:spcBef>
              <a:spcAft>
                <a:spcPts val="0"/>
              </a:spcAft>
              <a:buClr>
                <a:schemeClr val="dk1"/>
              </a:buClr>
              <a:buSzPts val="1900"/>
              <a:buFont typeface="Comic Sans MS"/>
              <a:buAutoNum type="arabicPeriod"/>
            </a:pPr>
            <a:r>
              <a:rPr lang="en" sz="1900">
                <a:solidFill>
                  <a:schemeClr val="dk1"/>
                </a:solidFill>
                <a:latin typeface="Comic Sans MS"/>
                <a:ea typeface="Comic Sans MS"/>
                <a:cs typeface="Comic Sans MS"/>
                <a:sym typeface="Comic Sans MS"/>
              </a:rPr>
              <a:t>If you are creative or do i dare say you actually enjoy creating notes, go the old fashioned approach, it can be very satisfying, even rewarding making fantastic looking notes.</a:t>
            </a:r>
            <a:endParaRPr sz="2200">
              <a:latin typeface="Comic Sans MS"/>
              <a:ea typeface="Comic Sans MS"/>
              <a:cs typeface="Comic Sans MS"/>
              <a:sym typeface="Comic Sans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d2fd2770ea_0_15"/>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332" name="Google Shape;332;gd2fd2770ea_0_15"/>
          <p:cNvSpPr txBox="1"/>
          <p:nvPr/>
        </p:nvSpPr>
        <p:spPr>
          <a:xfrm>
            <a:off x="134800" y="90550"/>
            <a:ext cx="8964900" cy="512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i="1">
                <a:latin typeface="Poppins"/>
                <a:ea typeface="Poppins"/>
                <a:cs typeface="Poppins"/>
                <a:sym typeface="Poppins"/>
              </a:rPr>
              <a:t>The Layout</a:t>
            </a: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r>
              <a:rPr lang="en" sz="2200">
                <a:latin typeface="Comic Sans MS"/>
                <a:ea typeface="Comic Sans MS"/>
                <a:cs typeface="Comic Sans MS"/>
                <a:sym typeface="Comic Sans MS"/>
              </a:rPr>
              <a:t>Lets look at an example of some sources and different layouts well organised students have used in the past for their note taking.</a:t>
            </a: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2200">
                <a:solidFill>
                  <a:schemeClr val="dk1"/>
                </a:solidFill>
                <a:latin typeface="Comic Sans MS"/>
                <a:ea typeface="Comic Sans MS"/>
                <a:cs typeface="Comic Sans MS"/>
                <a:sym typeface="Comic Sans MS"/>
              </a:rPr>
              <a:t>The sources are derived from the Year 12 HSC Economic Course in NSW. The section of the course deals with </a:t>
            </a:r>
            <a:r>
              <a:rPr lang="en" sz="2200" b="1">
                <a:solidFill>
                  <a:schemeClr val="dk1"/>
                </a:solidFill>
                <a:latin typeface="Comic Sans MS"/>
                <a:ea typeface="Comic Sans MS"/>
                <a:cs typeface="Comic Sans MS"/>
                <a:sym typeface="Comic Sans MS"/>
              </a:rPr>
              <a:t>“Types of Unemployment”. </a:t>
            </a:r>
            <a:endParaRPr sz="2200" b="1">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2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d355ae68b2_0_21"/>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338" name="Google Shape;338;gd355ae68b2_0_21"/>
          <p:cNvSpPr txBox="1"/>
          <p:nvPr/>
        </p:nvSpPr>
        <p:spPr>
          <a:xfrm>
            <a:off x="134800" y="90550"/>
            <a:ext cx="8964900" cy="260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i="1">
                <a:latin typeface="Poppins"/>
                <a:ea typeface="Poppins"/>
                <a:cs typeface="Poppins"/>
                <a:sym typeface="Poppins"/>
              </a:rPr>
              <a:t>Source Number 1</a:t>
            </a: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pic>
        <p:nvPicPr>
          <p:cNvPr id="339" name="Google Shape;339;gd355ae68b2_0_21"/>
          <p:cNvPicPr preferRelativeResize="0"/>
          <p:nvPr/>
        </p:nvPicPr>
        <p:blipFill>
          <a:blip r:embed="rId3">
            <a:alphaModFix/>
          </a:blip>
          <a:stretch>
            <a:fillRect/>
          </a:stretch>
        </p:blipFill>
        <p:spPr>
          <a:xfrm>
            <a:off x="134800" y="633875"/>
            <a:ext cx="4900025" cy="4310400"/>
          </a:xfrm>
          <a:prstGeom prst="rect">
            <a:avLst/>
          </a:prstGeom>
          <a:noFill/>
          <a:ln w="9525" cap="flat" cmpd="sng">
            <a:solidFill>
              <a:schemeClr val="dk1"/>
            </a:solidFill>
            <a:prstDash val="solid"/>
            <a:round/>
            <a:headEnd type="none" w="sm" len="sm"/>
            <a:tailEnd type="none" w="sm" len="sm"/>
          </a:ln>
        </p:spPr>
      </p:pic>
      <p:sp>
        <p:nvSpPr>
          <p:cNvPr id="340" name="Google Shape;340;gd355ae68b2_0_21"/>
          <p:cNvSpPr txBox="1"/>
          <p:nvPr/>
        </p:nvSpPr>
        <p:spPr>
          <a:xfrm>
            <a:off x="5197825" y="670100"/>
            <a:ext cx="3368700" cy="3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It is clear that </a:t>
            </a:r>
            <a:r>
              <a:rPr lang="en" sz="1800" b="1">
                <a:solidFill>
                  <a:schemeClr val="dk1"/>
                </a:solidFill>
                <a:latin typeface="Comic Sans MS"/>
                <a:ea typeface="Comic Sans MS"/>
                <a:cs typeface="Comic Sans MS"/>
                <a:sym typeface="Comic Sans MS"/>
              </a:rPr>
              <a:t>“Types of Unemployment”</a:t>
            </a:r>
            <a:r>
              <a:rPr lang="en" sz="1800">
                <a:solidFill>
                  <a:schemeClr val="dk1"/>
                </a:solidFill>
                <a:latin typeface="Comic Sans MS"/>
                <a:ea typeface="Comic Sans MS"/>
                <a:cs typeface="Comic Sans MS"/>
                <a:sym typeface="Comic Sans MS"/>
              </a:rPr>
              <a:t> is in the syllabus. This indicates that it is examinable and must be included in your notes. The order for these notes should replicate the syllabus</a:t>
            </a:r>
            <a:endParaRPr sz="1800">
              <a:solidFill>
                <a:schemeClr val="dk1"/>
              </a:solidFill>
              <a:latin typeface="Comic Sans MS"/>
              <a:ea typeface="Comic Sans MS"/>
              <a:cs typeface="Comic Sans MS"/>
              <a:sym typeface="Comic Sans MS"/>
            </a:endParaRPr>
          </a:p>
          <a:p>
            <a:pPr marL="457200" lvl="0" indent="0" algn="l" rtl="0">
              <a:lnSpc>
                <a:spcPct val="115000"/>
              </a:lnSpc>
              <a:spcBef>
                <a:spcPts val="0"/>
              </a:spcBef>
              <a:spcAft>
                <a:spcPts val="0"/>
              </a:spcAft>
              <a:buClr>
                <a:schemeClr val="dk1"/>
              </a:buClr>
              <a:buSzPts val="1100"/>
              <a:buFont typeface="Arial"/>
              <a:buNone/>
            </a:pPr>
            <a:r>
              <a:rPr lang="en" sz="1800" b="1">
                <a:solidFill>
                  <a:schemeClr val="dk1"/>
                </a:solidFill>
                <a:latin typeface="Comic Sans MS"/>
                <a:ea typeface="Comic Sans MS"/>
                <a:cs typeface="Comic Sans MS"/>
                <a:sym typeface="Comic Sans MS"/>
              </a:rPr>
              <a:t>Heading:</a:t>
            </a:r>
            <a:r>
              <a:rPr lang="en" sz="1800">
                <a:solidFill>
                  <a:schemeClr val="dk1"/>
                </a:solidFill>
                <a:latin typeface="Comic Sans MS"/>
                <a:ea typeface="Comic Sans MS"/>
                <a:cs typeface="Comic Sans MS"/>
                <a:sym typeface="Comic Sans MS"/>
              </a:rPr>
              <a:t> Types of Unemployment</a:t>
            </a:r>
            <a:endParaRPr sz="1800">
              <a:solidFill>
                <a:schemeClr val="dk1"/>
              </a:solidFill>
              <a:latin typeface="Comic Sans MS"/>
              <a:ea typeface="Comic Sans MS"/>
              <a:cs typeface="Comic Sans MS"/>
              <a:sym typeface="Comic Sans MS"/>
            </a:endParaRPr>
          </a:p>
          <a:p>
            <a:pPr marL="457200" lvl="0" indent="0" algn="l" rtl="0">
              <a:lnSpc>
                <a:spcPct val="115000"/>
              </a:lnSpc>
              <a:spcBef>
                <a:spcPts val="0"/>
              </a:spcBef>
              <a:spcAft>
                <a:spcPts val="0"/>
              </a:spcAft>
              <a:buClr>
                <a:schemeClr val="dk1"/>
              </a:buClr>
              <a:buSzPts val="1100"/>
              <a:buFont typeface="Arial"/>
              <a:buNone/>
            </a:pPr>
            <a:r>
              <a:rPr lang="en" sz="1800" b="1">
                <a:solidFill>
                  <a:schemeClr val="dk1"/>
                </a:solidFill>
                <a:latin typeface="Comic Sans MS"/>
                <a:ea typeface="Comic Sans MS"/>
                <a:cs typeface="Comic Sans MS"/>
                <a:sym typeface="Comic Sans MS"/>
              </a:rPr>
              <a:t>Sub Headings:</a:t>
            </a:r>
            <a:r>
              <a:rPr lang="en" sz="1800">
                <a:solidFill>
                  <a:schemeClr val="dk1"/>
                </a:solidFill>
                <a:latin typeface="Comic Sans MS"/>
                <a:ea typeface="Comic Sans MS"/>
                <a:cs typeface="Comic Sans MS"/>
                <a:sym typeface="Comic Sans MS"/>
              </a:rPr>
              <a:t> Cyclical, Structural, Frictional etc  </a:t>
            </a:r>
            <a:endParaRPr sz="1800">
              <a:latin typeface="Comic Sans MS"/>
              <a:ea typeface="Comic Sans MS"/>
              <a:cs typeface="Comic Sans MS"/>
              <a:sym typeface="Comic Sans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d355ae68b2_0_29"/>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346" name="Google Shape;346;gd355ae68b2_0_29"/>
          <p:cNvSpPr txBox="1"/>
          <p:nvPr/>
        </p:nvSpPr>
        <p:spPr>
          <a:xfrm>
            <a:off x="134800" y="90550"/>
            <a:ext cx="8964900" cy="260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i="1">
                <a:latin typeface="Poppins"/>
                <a:ea typeface="Poppins"/>
                <a:cs typeface="Poppins"/>
                <a:sym typeface="Poppins"/>
              </a:rPr>
              <a:t>Source Number 2</a:t>
            </a: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347" name="Google Shape;347;gd355ae68b2_0_29"/>
          <p:cNvSpPr txBox="1"/>
          <p:nvPr/>
        </p:nvSpPr>
        <p:spPr>
          <a:xfrm>
            <a:off x="5197825" y="670100"/>
            <a:ext cx="3368700" cy="332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Looking at the white board the teacher has hinted that real life stats of unemployment particularly from the 2020 COVID period are important to know. This should be included in the notes (using the internet to help find the data).   </a:t>
            </a:r>
            <a:endParaRPr sz="1800">
              <a:latin typeface="Comic Sans MS"/>
              <a:ea typeface="Comic Sans MS"/>
              <a:cs typeface="Comic Sans MS"/>
              <a:sym typeface="Comic Sans MS"/>
            </a:endParaRPr>
          </a:p>
        </p:txBody>
      </p:sp>
      <p:pic>
        <p:nvPicPr>
          <p:cNvPr id="348" name="Google Shape;348;gd355ae68b2_0_29"/>
          <p:cNvPicPr preferRelativeResize="0"/>
          <p:nvPr/>
        </p:nvPicPr>
        <p:blipFill>
          <a:blip r:embed="rId3">
            <a:alphaModFix/>
          </a:blip>
          <a:stretch>
            <a:fillRect/>
          </a:stretch>
        </p:blipFill>
        <p:spPr>
          <a:xfrm>
            <a:off x="152400" y="670100"/>
            <a:ext cx="4936775" cy="395982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d355ae68b2_0_38"/>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354" name="Google Shape;354;gd355ae68b2_0_38"/>
          <p:cNvSpPr txBox="1"/>
          <p:nvPr/>
        </p:nvSpPr>
        <p:spPr>
          <a:xfrm>
            <a:off x="134800" y="0"/>
            <a:ext cx="8964900" cy="260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i="1">
                <a:latin typeface="Poppins"/>
                <a:ea typeface="Poppins"/>
                <a:cs typeface="Poppins"/>
                <a:sym typeface="Poppins"/>
              </a:rPr>
              <a:t>Source Number 3</a:t>
            </a: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355" name="Google Shape;355;gd355ae68b2_0_38"/>
          <p:cNvSpPr txBox="1"/>
          <p:nvPr/>
        </p:nvSpPr>
        <p:spPr>
          <a:xfrm>
            <a:off x="5197825" y="670100"/>
            <a:ext cx="3368700" cy="46038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The textbook has the key information for the types of unemployment, but looks chunky. This can be trimmed down, with only the key points included in your notes. Remember to keep it simple, including key definitions and even putting it into your own words to help with understanding and memorising later on.</a:t>
            </a:r>
            <a:endParaRPr sz="2500">
              <a:latin typeface="Comic Sans MS"/>
              <a:ea typeface="Comic Sans MS"/>
              <a:cs typeface="Comic Sans MS"/>
              <a:sym typeface="Comic Sans MS"/>
            </a:endParaRPr>
          </a:p>
        </p:txBody>
      </p:sp>
      <p:pic>
        <p:nvPicPr>
          <p:cNvPr id="356" name="Google Shape;356;gd355ae68b2_0_38"/>
          <p:cNvPicPr preferRelativeResize="0"/>
          <p:nvPr/>
        </p:nvPicPr>
        <p:blipFill>
          <a:blip r:embed="rId3">
            <a:alphaModFix/>
          </a:blip>
          <a:stretch>
            <a:fillRect/>
          </a:stretch>
        </p:blipFill>
        <p:spPr>
          <a:xfrm>
            <a:off x="152400" y="490750"/>
            <a:ext cx="5298975" cy="46527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d355ae68b2_0_54"/>
          <p:cNvSpPr txBox="1">
            <a:spLocks noGrp="1"/>
          </p:cNvSpPr>
          <p:nvPr>
            <p:ph type="sldNum" idx="12"/>
          </p:nvPr>
        </p:nvSpPr>
        <p:spPr>
          <a:xfrm>
            <a:off x="8555875" y="1847325"/>
            <a:ext cx="435600" cy="954300"/>
          </a:xfrm>
          <a:prstGeom prst="rect">
            <a:avLst/>
          </a:prstGeom>
        </p:spPr>
        <p:txBody>
          <a:bodyPr spcFirstLastPara="1" wrap="square" lIns="91425" tIns="91425" rIns="91425" bIns="91425" anchor="ctr" anchorCtr="0">
            <a:spAutoFit/>
          </a:bodyPr>
          <a:lstStyle/>
          <a:p>
            <a:pPr marL="0" lvl="0" indent="0" algn="l" rtl="0">
              <a:spcBef>
                <a:spcPts val="0"/>
              </a:spcBef>
              <a:spcAft>
                <a:spcPts val="0"/>
              </a:spcAft>
              <a:buClr>
                <a:srgbClr val="000000"/>
              </a:buClr>
              <a:buSzPts val="1000"/>
              <a:buFont typeface="Arial"/>
              <a:buNone/>
            </a:pPr>
            <a:endParaRPr/>
          </a:p>
        </p:txBody>
      </p:sp>
      <p:sp>
        <p:nvSpPr>
          <p:cNvPr id="362" name="Google Shape;362;gd355ae68b2_0_54"/>
          <p:cNvSpPr txBox="1"/>
          <p:nvPr/>
        </p:nvSpPr>
        <p:spPr>
          <a:xfrm>
            <a:off x="470875" y="344100"/>
            <a:ext cx="7842000" cy="371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2200">
                <a:solidFill>
                  <a:schemeClr val="dk1"/>
                </a:solidFill>
                <a:latin typeface="Comic Sans MS"/>
                <a:ea typeface="Comic Sans MS"/>
                <a:cs typeface="Comic Sans MS"/>
                <a:sym typeface="Comic Sans MS"/>
              </a:rPr>
              <a:t>Ok, so now that all the information is available, you can start to design your notes.</a:t>
            </a:r>
            <a:endParaRPr sz="22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22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2200">
                <a:solidFill>
                  <a:schemeClr val="dk1"/>
                </a:solidFill>
                <a:latin typeface="Comic Sans MS"/>
                <a:ea typeface="Comic Sans MS"/>
                <a:cs typeface="Comic Sans MS"/>
                <a:sym typeface="Comic Sans MS"/>
              </a:rPr>
              <a:t>Note taking styles can vary, but the top students all have one thing in common when it comes to their notes - </a:t>
            </a:r>
            <a:r>
              <a:rPr lang="en" sz="2200" b="1">
                <a:solidFill>
                  <a:schemeClr val="dk1"/>
                </a:solidFill>
                <a:latin typeface="Comic Sans MS"/>
                <a:ea typeface="Comic Sans MS"/>
                <a:cs typeface="Comic Sans MS"/>
                <a:sym typeface="Comic Sans MS"/>
              </a:rPr>
              <a:t>they are well structured and organised.</a:t>
            </a:r>
            <a:r>
              <a:rPr lang="en" sz="2200">
                <a:solidFill>
                  <a:schemeClr val="dk1"/>
                </a:solidFill>
                <a:latin typeface="Comic Sans MS"/>
                <a:ea typeface="Comic Sans MS"/>
                <a:cs typeface="Comic Sans MS"/>
                <a:sym typeface="Comic Sans MS"/>
              </a:rPr>
              <a:t> Lets take a look at some common approaches taken by top students.</a:t>
            </a:r>
            <a:endParaRPr sz="22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None/>
            </a:pPr>
            <a:endParaRPr>
              <a:latin typeface="Poppins Light"/>
              <a:ea typeface="Poppins Light"/>
              <a:cs typeface="Poppins Light"/>
              <a:sym typeface="Poppins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d355ae68b2_0_59"/>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368" name="Google Shape;368;gd355ae68b2_0_59"/>
          <p:cNvSpPr txBox="1"/>
          <p:nvPr/>
        </p:nvSpPr>
        <p:spPr>
          <a:xfrm>
            <a:off x="134800" y="0"/>
            <a:ext cx="8964900" cy="26568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chemeClr val="dk1"/>
              </a:buClr>
              <a:buSzPts val="2200"/>
              <a:buFont typeface="Poppins"/>
              <a:buAutoNum type="arabicPeriod"/>
            </a:pPr>
            <a:r>
              <a:rPr lang="en" sz="2200" b="1" i="1" u="sng">
                <a:solidFill>
                  <a:schemeClr val="dk1"/>
                </a:solidFill>
                <a:latin typeface="Poppins"/>
                <a:ea typeface="Poppins"/>
                <a:cs typeface="Poppins"/>
                <a:sym typeface="Poppins"/>
              </a:rPr>
              <a:t>The “No Frills” Student (Handwritten)</a:t>
            </a:r>
            <a:endParaRPr sz="33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369" name="Google Shape;369;gd355ae68b2_0_59"/>
          <p:cNvSpPr txBox="1"/>
          <p:nvPr/>
        </p:nvSpPr>
        <p:spPr>
          <a:xfrm>
            <a:off x="5197825" y="670100"/>
            <a:ext cx="33687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500">
              <a:latin typeface="Comic Sans MS"/>
              <a:ea typeface="Comic Sans MS"/>
              <a:cs typeface="Comic Sans MS"/>
              <a:sym typeface="Comic Sans MS"/>
            </a:endParaRPr>
          </a:p>
        </p:txBody>
      </p:sp>
      <p:pic>
        <p:nvPicPr>
          <p:cNvPr id="370" name="Google Shape;370;gd355ae68b2_0_59"/>
          <p:cNvPicPr preferRelativeResize="0"/>
          <p:nvPr/>
        </p:nvPicPr>
        <p:blipFill>
          <a:blip r:embed="rId3">
            <a:alphaModFix/>
          </a:blip>
          <a:stretch>
            <a:fillRect/>
          </a:stretch>
        </p:blipFill>
        <p:spPr>
          <a:xfrm>
            <a:off x="134800" y="490750"/>
            <a:ext cx="3946174" cy="4500351"/>
          </a:xfrm>
          <a:prstGeom prst="rect">
            <a:avLst/>
          </a:prstGeom>
          <a:noFill/>
          <a:ln w="9525" cap="flat" cmpd="sng">
            <a:solidFill>
              <a:schemeClr val="dk1"/>
            </a:solidFill>
            <a:prstDash val="solid"/>
            <a:round/>
            <a:headEnd type="none" w="sm" len="sm"/>
            <a:tailEnd type="none" w="sm" len="sm"/>
          </a:ln>
        </p:spPr>
      </p:pic>
      <p:pic>
        <p:nvPicPr>
          <p:cNvPr id="371" name="Google Shape;371;gd355ae68b2_0_59"/>
          <p:cNvPicPr preferRelativeResize="0"/>
          <p:nvPr/>
        </p:nvPicPr>
        <p:blipFill rotWithShape="1">
          <a:blip r:embed="rId4">
            <a:alphaModFix/>
          </a:blip>
          <a:srcRect t="3484"/>
          <a:stretch/>
        </p:blipFill>
        <p:spPr>
          <a:xfrm>
            <a:off x="4290900" y="416550"/>
            <a:ext cx="3895300" cy="491157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d35b206a33_0_2"/>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377" name="Google Shape;377;gd35b206a33_0_2"/>
          <p:cNvSpPr txBox="1"/>
          <p:nvPr/>
        </p:nvSpPr>
        <p:spPr>
          <a:xfrm>
            <a:off x="134800" y="0"/>
            <a:ext cx="8964900" cy="2656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i="1">
                <a:solidFill>
                  <a:schemeClr val="dk1"/>
                </a:solidFill>
                <a:latin typeface="Poppins"/>
                <a:ea typeface="Poppins"/>
                <a:cs typeface="Poppins"/>
                <a:sym typeface="Poppins"/>
              </a:rPr>
              <a:t>2.   </a:t>
            </a:r>
            <a:r>
              <a:rPr lang="en" sz="2200" b="1" i="1" u="sng">
                <a:solidFill>
                  <a:schemeClr val="dk1"/>
                </a:solidFill>
                <a:latin typeface="Poppins"/>
                <a:ea typeface="Poppins"/>
                <a:cs typeface="Poppins"/>
                <a:sym typeface="Poppins"/>
              </a:rPr>
              <a:t>The “No Frills” Student (Digital)</a:t>
            </a:r>
            <a:endParaRPr sz="33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378" name="Google Shape;378;gd35b206a33_0_2"/>
          <p:cNvSpPr txBox="1"/>
          <p:nvPr/>
        </p:nvSpPr>
        <p:spPr>
          <a:xfrm>
            <a:off x="5197825" y="670100"/>
            <a:ext cx="33687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500">
              <a:latin typeface="Comic Sans MS"/>
              <a:ea typeface="Comic Sans MS"/>
              <a:cs typeface="Comic Sans MS"/>
              <a:sym typeface="Comic Sans MS"/>
            </a:endParaRPr>
          </a:p>
        </p:txBody>
      </p:sp>
      <p:pic>
        <p:nvPicPr>
          <p:cNvPr id="379" name="Google Shape;379;gd35b206a33_0_2"/>
          <p:cNvPicPr preferRelativeResize="0"/>
          <p:nvPr/>
        </p:nvPicPr>
        <p:blipFill rotWithShape="1">
          <a:blip r:embed="rId3">
            <a:alphaModFix/>
          </a:blip>
          <a:srcRect b="9543"/>
          <a:stretch/>
        </p:blipFill>
        <p:spPr>
          <a:xfrm>
            <a:off x="2404563" y="490750"/>
            <a:ext cx="4334875" cy="46527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d35b206b34_0_0"/>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385" name="Google Shape;385;gd35b206b34_0_0"/>
          <p:cNvSpPr txBox="1"/>
          <p:nvPr/>
        </p:nvSpPr>
        <p:spPr>
          <a:xfrm>
            <a:off x="134800" y="0"/>
            <a:ext cx="8964900" cy="285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33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386" name="Google Shape;386;gd35b206b34_0_0"/>
          <p:cNvSpPr txBox="1"/>
          <p:nvPr/>
        </p:nvSpPr>
        <p:spPr>
          <a:xfrm>
            <a:off x="5197825" y="670100"/>
            <a:ext cx="33687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500">
              <a:latin typeface="Comic Sans MS"/>
              <a:ea typeface="Comic Sans MS"/>
              <a:cs typeface="Comic Sans MS"/>
              <a:sym typeface="Comic Sans MS"/>
            </a:endParaRPr>
          </a:p>
        </p:txBody>
      </p:sp>
      <p:pic>
        <p:nvPicPr>
          <p:cNvPr id="387" name="Google Shape;387;gd35b206b34_0_0" title="No Frills Notes">
            <a:hlinkClick r:id="rId3"/>
          </p:cNvPr>
          <p:cNvPicPr preferRelativeResize="0"/>
          <p:nvPr/>
        </p:nvPicPr>
        <p:blipFill>
          <a:blip r:embed="rId4">
            <a:alphaModFix/>
          </a:blip>
          <a:stretch>
            <a:fillRect/>
          </a:stretch>
        </p:blipFill>
        <p:spPr>
          <a:xfrm>
            <a:off x="0" y="-3880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0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d35b206b34_0_8"/>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393" name="Google Shape;393;gd35b206b34_0_8"/>
          <p:cNvSpPr txBox="1"/>
          <p:nvPr/>
        </p:nvSpPr>
        <p:spPr>
          <a:xfrm>
            <a:off x="134800" y="0"/>
            <a:ext cx="8964900" cy="343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i="1">
                <a:solidFill>
                  <a:schemeClr val="dk1"/>
                </a:solidFill>
                <a:latin typeface="Poppins"/>
                <a:ea typeface="Poppins"/>
                <a:cs typeface="Poppins"/>
                <a:sym typeface="Poppins"/>
              </a:rPr>
              <a:t>3.   </a:t>
            </a:r>
            <a:r>
              <a:rPr lang="en" sz="2200" b="1" i="1" u="sng">
                <a:solidFill>
                  <a:schemeClr val="dk1"/>
                </a:solidFill>
                <a:latin typeface="Poppins"/>
                <a:ea typeface="Poppins"/>
                <a:cs typeface="Poppins"/>
                <a:sym typeface="Poppins"/>
              </a:rPr>
              <a:t>The Visual/Creative Student (Handwritten)</a:t>
            </a: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394" name="Google Shape;394;gd35b206b34_0_8"/>
          <p:cNvSpPr txBox="1"/>
          <p:nvPr/>
        </p:nvSpPr>
        <p:spPr>
          <a:xfrm>
            <a:off x="5197825" y="670100"/>
            <a:ext cx="33687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500">
              <a:latin typeface="Comic Sans MS"/>
              <a:ea typeface="Comic Sans MS"/>
              <a:cs typeface="Comic Sans MS"/>
              <a:sym typeface="Comic Sans MS"/>
            </a:endParaRPr>
          </a:p>
        </p:txBody>
      </p:sp>
      <p:pic>
        <p:nvPicPr>
          <p:cNvPr id="395" name="Google Shape;395;gd35b206b34_0_8"/>
          <p:cNvPicPr preferRelativeResize="0"/>
          <p:nvPr/>
        </p:nvPicPr>
        <p:blipFill>
          <a:blip r:embed="rId3">
            <a:alphaModFix/>
          </a:blip>
          <a:stretch>
            <a:fillRect/>
          </a:stretch>
        </p:blipFill>
        <p:spPr>
          <a:xfrm>
            <a:off x="865731" y="490750"/>
            <a:ext cx="3228294" cy="4652749"/>
          </a:xfrm>
          <a:prstGeom prst="rect">
            <a:avLst/>
          </a:prstGeom>
          <a:noFill/>
          <a:ln w="9525" cap="flat" cmpd="sng">
            <a:solidFill>
              <a:schemeClr val="dk1"/>
            </a:solidFill>
            <a:prstDash val="solid"/>
            <a:round/>
            <a:headEnd type="none" w="sm" len="sm"/>
            <a:tailEnd type="none" w="sm" len="sm"/>
          </a:ln>
        </p:spPr>
      </p:pic>
      <p:pic>
        <p:nvPicPr>
          <p:cNvPr id="396" name="Google Shape;396;gd35b206b34_0_8"/>
          <p:cNvPicPr preferRelativeResize="0"/>
          <p:nvPr/>
        </p:nvPicPr>
        <p:blipFill>
          <a:blip r:embed="rId4">
            <a:alphaModFix/>
          </a:blip>
          <a:stretch>
            <a:fillRect/>
          </a:stretch>
        </p:blipFill>
        <p:spPr>
          <a:xfrm>
            <a:off x="4561000" y="465878"/>
            <a:ext cx="3368699" cy="470249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
          <p:cNvSpPr txBox="1">
            <a:spLocks noGrp="1"/>
          </p:cNvSpPr>
          <p:nvPr>
            <p:ph type="body" idx="1"/>
          </p:nvPr>
        </p:nvSpPr>
        <p:spPr>
          <a:xfrm>
            <a:off x="2385525" y="815000"/>
            <a:ext cx="4777200" cy="315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100"/>
              <a:buNone/>
            </a:pPr>
            <a:r>
              <a:rPr lang="en" sz="1800">
                <a:solidFill>
                  <a:srgbClr val="323232"/>
                </a:solidFill>
                <a:latin typeface="Comic Sans MS"/>
                <a:ea typeface="Comic Sans MS"/>
                <a:cs typeface="Comic Sans MS"/>
                <a:sym typeface="Comic Sans MS"/>
              </a:rPr>
              <a:t>Effective Study Notes are the foundation of most top ranking students.</a:t>
            </a:r>
            <a:endParaRPr sz="1800">
              <a:solidFill>
                <a:srgbClr val="323232"/>
              </a:solidFill>
              <a:latin typeface="Comic Sans MS"/>
              <a:ea typeface="Comic Sans MS"/>
              <a:cs typeface="Comic Sans MS"/>
              <a:sym typeface="Comic Sans MS"/>
            </a:endParaRPr>
          </a:p>
          <a:p>
            <a:pPr marL="0" lvl="0" indent="0" algn="l" rtl="0">
              <a:lnSpc>
                <a:spcPct val="115000"/>
              </a:lnSpc>
              <a:spcBef>
                <a:spcPts val="600"/>
              </a:spcBef>
              <a:spcAft>
                <a:spcPts val="0"/>
              </a:spcAft>
              <a:buSzPts val="1100"/>
              <a:buNone/>
            </a:pPr>
            <a:r>
              <a:rPr lang="en" sz="1800" b="0">
                <a:solidFill>
                  <a:srgbClr val="323232"/>
                </a:solidFill>
                <a:latin typeface="Comic Sans MS"/>
                <a:ea typeface="Comic Sans MS"/>
                <a:cs typeface="Comic Sans MS"/>
                <a:sym typeface="Comic Sans MS"/>
              </a:rPr>
              <a:t>In this unit, you will be introduced to a variety of methods that top ranking students have used over the years. </a:t>
            </a:r>
            <a:endParaRPr sz="1800" b="0">
              <a:solidFill>
                <a:srgbClr val="323232"/>
              </a:solidFill>
              <a:latin typeface="Comic Sans MS"/>
              <a:ea typeface="Comic Sans MS"/>
              <a:cs typeface="Comic Sans MS"/>
              <a:sym typeface="Comic Sans MS"/>
            </a:endParaRPr>
          </a:p>
          <a:p>
            <a:pPr marL="0" lvl="0" indent="0" algn="l" rtl="0">
              <a:lnSpc>
                <a:spcPct val="115000"/>
              </a:lnSpc>
              <a:spcBef>
                <a:spcPts val="600"/>
              </a:spcBef>
              <a:spcAft>
                <a:spcPts val="0"/>
              </a:spcAft>
              <a:buSzPts val="1100"/>
              <a:buNone/>
            </a:pPr>
            <a:r>
              <a:rPr lang="en" sz="1800" b="0">
                <a:solidFill>
                  <a:srgbClr val="323232"/>
                </a:solidFill>
                <a:latin typeface="Comic Sans MS"/>
                <a:ea typeface="Comic Sans MS"/>
                <a:cs typeface="Comic Sans MS"/>
                <a:sym typeface="Comic Sans MS"/>
              </a:rPr>
              <a:t>There is no single method which creates the best study notes. Everyone is different and the best notes are the notes  which suit you and the way that you learn and process information. </a:t>
            </a:r>
            <a:endParaRPr sz="1800" b="0">
              <a:solidFill>
                <a:srgbClr val="FF9900"/>
              </a:solidFill>
              <a:latin typeface="Comic Sans MS"/>
              <a:ea typeface="Comic Sans MS"/>
              <a:cs typeface="Comic Sans MS"/>
              <a:sym typeface="Comic Sans MS"/>
            </a:endParaRPr>
          </a:p>
          <a:p>
            <a:pPr marL="0" lvl="0" indent="0" algn="l" rtl="0">
              <a:lnSpc>
                <a:spcPct val="115000"/>
              </a:lnSpc>
              <a:spcBef>
                <a:spcPts val="600"/>
              </a:spcBef>
              <a:spcAft>
                <a:spcPts val="0"/>
              </a:spcAft>
              <a:buClr>
                <a:schemeClr val="dk1"/>
              </a:buClr>
              <a:buSzPts val="1100"/>
              <a:buFont typeface="Arial"/>
              <a:buNone/>
            </a:pPr>
            <a:endParaRPr sz="1100" b="0">
              <a:solidFill>
                <a:srgbClr val="323232"/>
              </a:solidFill>
              <a:latin typeface="Arial"/>
              <a:ea typeface="Arial"/>
              <a:cs typeface="Arial"/>
              <a:sym typeface="Arial"/>
            </a:endParaRPr>
          </a:p>
        </p:txBody>
      </p:sp>
      <p:sp>
        <p:nvSpPr>
          <p:cNvPr id="166" name="Google Shape;166;p4"/>
          <p:cNvSpPr txBox="1"/>
          <p:nvPr/>
        </p:nvSpPr>
        <p:spPr>
          <a:xfrm>
            <a:off x="362225" y="4256075"/>
            <a:ext cx="81498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FF0000"/>
                </a:solidFill>
                <a:latin typeface="Poppins Light"/>
                <a:ea typeface="Poppins Light"/>
                <a:cs typeface="Poppins Light"/>
                <a:sym typeface="Poppins Light"/>
              </a:rPr>
              <a:t>HAVE YOU EVER BEEN TAUGHT HOW TO TAKE PROPER STUDY NOTES?</a:t>
            </a:r>
            <a:endParaRPr sz="2200">
              <a:solidFill>
                <a:srgbClr val="FF0000"/>
              </a:solidFill>
              <a:latin typeface="Poppins Light"/>
              <a:ea typeface="Poppins Light"/>
              <a:cs typeface="Poppins Light"/>
              <a:sym typeface="Poppins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d35b206b34_0_22"/>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402" name="Google Shape;402;gd35b206b34_0_22"/>
          <p:cNvSpPr txBox="1"/>
          <p:nvPr/>
        </p:nvSpPr>
        <p:spPr>
          <a:xfrm>
            <a:off x="134800" y="0"/>
            <a:ext cx="8964900" cy="343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i="1">
                <a:solidFill>
                  <a:schemeClr val="dk1"/>
                </a:solidFill>
                <a:latin typeface="Poppins"/>
                <a:ea typeface="Poppins"/>
                <a:cs typeface="Poppins"/>
                <a:sym typeface="Poppins"/>
              </a:rPr>
              <a:t>4.   </a:t>
            </a:r>
            <a:r>
              <a:rPr lang="en" sz="2200" b="1" i="1" u="sng">
                <a:solidFill>
                  <a:schemeClr val="dk1"/>
                </a:solidFill>
                <a:latin typeface="Poppins"/>
                <a:ea typeface="Poppins"/>
                <a:cs typeface="Poppins"/>
                <a:sym typeface="Poppins"/>
              </a:rPr>
              <a:t>The Visual/Creative Student (Digital)</a:t>
            </a: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403" name="Google Shape;403;gd35b206b34_0_22"/>
          <p:cNvSpPr txBox="1"/>
          <p:nvPr/>
        </p:nvSpPr>
        <p:spPr>
          <a:xfrm>
            <a:off x="5197825" y="670100"/>
            <a:ext cx="33687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500">
              <a:latin typeface="Comic Sans MS"/>
              <a:ea typeface="Comic Sans MS"/>
              <a:cs typeface="Comic Sans MS"/>
              <a:sym typeface="Comic Sans MS"/>
            </a:endParaRPr>
          </a:p>
        </p:txBody>
      </p:sp>
      <p:pic>
        <p:nvPicPr>
          <p:cNvPr id="404" name="Google Shape;404;gd35b206b34_0_22"/>
          <p:cNvPicPr preferRelativeResize="0"/>
          <p:nvPr/>
        </p:nvPicPr>
        <p:blipFill>
          <a:blip r:embed="rId3">
            <a:alphaModFix/>
          </a:blip>
          <a:stretch>
            <a:fillRect/>
          </a:stretch>
        </p:blipFill>
        <p:spPr>
          <a:xfrm>
            <a:off x="2733425" y="490750"/>
            <a:ext cx="3677150" cy="474782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d35b206b34_0_31"/>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410" name="Google Shape;410;gd35b206b34_0_31"/>
          <p:cNvSpPr txBox="1"/>
          <p:nvPr/>
        </p:nvSpPr>
        <p:spPr>
          <a:xfrm>
            <a:off x="134800" y="0"/>
            <a:ext cx="8964900" cy="285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33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411" name="Google Shape;411;gd35b206b34_0_31"/>
          <p:cNvSpPr txBox="1"/>
          <p:nvPr/>
        </p:nvSpPr>
        <p:spPr>
          <a:xfrm>
            <a:off x="5197825" y="670100"/>
            <a:ext cx="33687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500">
              <a:latin typeface="Comic Sans MS"/>
              <a:ea typeface="Comic Sans MS"/>
              <a:cs typeface="Comic Sans MS"/>
              <a:sym typeface="Comic Sans MS"/>
            </a:endParaRPr>
          </a:p>
        </p:txBody>
      </p:sp>
      <p:pic>
        <p:nvPicPr>
          <p:cNvPr id="412" name="Google Shape;412;gd35b206b34_0_31" title="Visual Notes">
            <a:hlinkClick r:id="rId3"/>
          </p:cNvPr>
          <p:cNvPicPr preferRelativeResize="0"/>
          <p:nvPr/>
        </p:nvPicPr>
        <p:blipFill>
          <a:blip r:embed="rId4">
            <a:alphaModFix/>
          </a:blip>
          <a:stretch>
            <a:fillRect/>
          </a:stretch>
        </p:blipFill>
        <p:spPr>
          <a:xfrm>
            <a:off x="0" y="90550"/>
            <a:ext cx="9144000" cy="5052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d35b206b34_0_38"/>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418" name="Google Shape;418;gd35b206b34_0_38"/>
          <p:cNvSpPr txBox="1"/>
          <p:nvPr/>
        </p:nvSpPr>
        <p:spPr>
          <a:xfrm>
            <a:off x="134800" y="0"/>
            <a:ext cx="8964900" cy="343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i="1">
                <a:solidFill>
                  <a:schemeClr val="dk1"/>
                </a:solidFill>
                <a:latin typeface="Poppins"/>
                <a:ea typeface="Poppins"/>
                <a:cs typeface="Poppins"/>
                <a:sym typeface="Poppins"/>
              </a:rPr>
              <a:t>5.   </a:t>
            </a:r>
            <a:r>
              <a:rPr lang="en" sz="2200" b="1" i="1" u="sng">
                <a:solidFill>
                  <a:schemeClr val="dk1"/>
                </a:solidFill>
                <a:latin typeface="Poppins"/>
                <a:ea typeface="Poppins"/>
                <a:cs typeface="Poppins"/>
                <a:sym typeface="Poppins"/>
              </a:rPr>
              <a:t>The Mindmapping Student</a:t>
            </a: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419" name="Google Shape;419;gd35b206b34_0_38"/>
          <p:cNvSpPr txBox="1"/>
          <p:nvPr/>
        </p:nvSpPr>
        <p:spPr>
          <a:xfrm>
            <a:off x="5197825" y="670100"/>
            <a:ext cx="33687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500">
              <a:latin typeface="Comic Sans MS"/>
              <a:ea typeface="Comic Sans MS"/>
              <a:cs typeface="Comic Sans MS"/>
              <a:sym typeface="Comic Sans MS"/>
            </a:endParaRPr>
          </a:p>
        </p:txBody>
      </p:sp>
      <p:pic>
        <p:nvPicPr>
          <p:cNvPr id="420" name="Google Shape;420;gd35b206b34_0_38"/>
          <p:cNvPicPr preferRelativeResize="0"/>
          <p:nvPr/>
        </p:nvPicPr>
        <p:blipFill>
          <a:blip r:embed="rId3">
            <a:alphaModFix/>
          </a:blip>
          <a:stretch>
            <a:fillRect/>
          </a:stretch>
        </p:blipFill>
        <p:spPr>
          <a:xfrm>
            <a:off x="1310079" y="490750"/>
            <a:ext cx="6523844" cy="46527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d35b206b34_0_46"/>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426" name="Google Shape;426;gd35b206b34_0_46"/>
          <p:cNvSpPr txBox="1"/>
          <p:nvPr/>
        </p:nvSpPr>
        <p:spPr>
          <a:xfrm>
            <a:off x="134800" y="0"/>
            <a:ext cx="8964900" cy="285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33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427" name="Google Shape;427;gd35b206b34_0_46"/>
          <p:cNvSpPr txBox="1"/>
          <p:nvPr/>
        </p:nvSpPr>
        <p:spPr>
          <a:xfrm>
            <a:off x="5197825" y="670100"/>
            <a:ext cx="33687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500">
              <a:latin typeface="Comic Sans MS"/>
              <a:ea typeface="Comic Sans MS"/>
              <a:cs typeface="Comic Sans MS"/>
              <a:sym typeface="Comic Sans MS"/>
            </a:endParaRPr>
          </a:p>
        </p:txBody>
      </p:sp>
      <p:pic>
        <p:nvPicPr>
          <p:cNvPr id="428" name="Google Shape;428;gd35b206b34_0_46" title="Mindmapping">
            <a:hlinkClick r:id="rId3"/>
          </p:cNvPr>
          <p:cNvPicPr preferRelativeResize="0"/>
          <p:nvPr/>
        </p:nvPicPr>
        <p:blipFill>
          <a:blip r:embed="rId4">
            <a:alphaModFix/>
          </a:blip>
          <a:stretch>
            <a:fillRect/>
          </a:stretch>
        </p:blipFill>
        <p:spPr>
          <a:xfrm>
            <a:off x="0" y="-3880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d35b206b34_0_53"/>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434" name="Google Shape;434;gd35b206b34_0_53"/>
          <p:cNvSpPr txBox="1"/>
          <p:nvPr/>
        </p:nvSpPr>
        <p:spPr>
          <a:xfrm>
            <a:off x="134800" y="0"/>
            <a:ext cx="8964900" cy="343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i="1">
                <a:solidFill>
                  <a:schemeClr val="dk1"/>
                </a:solidFill>
                <a:latin typeface="Poppins"/>
                <a:ea typeface="Poppins"/>
                <a:cs typeface="Poppins"/>
                <a:sym typeface="Poppins"/>
              </a:rPr>
              <a:t>6.   </a:t>
            </a:r>
            <a:r>
              <a:rPr lang="en" sz="2200" b="1" i="1" u="sng">
                <a:solidFill>
                  <a:schemeClr val="dk1"/>
                </a:solidFill>
                <a:latin typeface="Poppins"/>
                <a:ea typeface="Poppins"/>
                <a:cs typeface="Poppins"/>
                <a:sym typeface="Poppins"/>
              </a:rPr>
              <a:t>The “I Love Tables” Student (Handwritten)</a:t>
            </a:r>
            <a:endParaRPr sz="33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435" name="Google Shape;435;gd35b206b34_0_53"/>
          <p:cNvSpPr txBox="1"/>
          <p:nvPr/>
        </p:nvSpPr>
        <p:spPr>
          <a:xfrm>
            <a:off x="5197825" y="670100"/>
            <a:ext cx="33687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500">
              <a:latin typeface="Comic Sans MS"/>
              <a:ea typeface="Comic Sans MS"/>
              <a:cs typeface="Comic Sans MS"/>
              <a:sym typeface="Comic Sans MS"/>
            </a:endParaRPr>
          </a:p>
        </p:txBody>
      </p:sp>
      <p:pic>
        <p:nvPicPr>
          <p:cNvPr id="436" name="Google Shape;436;gd35b206b34_0_53"/>
          <p:cNvPicPr preferRelativeResize="0"/>
          <p:nvPr/>
        </p:nvPicPr>
        <p:blipFill>
          <a:blip r:embed="rId3">
            <a:alphaModFix/>
          </a:blip>
          <a:stretch>
            <a:fillRect/>
          </a:stretch>
        </p:blipFill>
        <p:spPr>
          <a:xfrm>
            <a:off x="2354423" y="490750"/>
            <a:ext cx="3458326" cy="448447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d35b206b34_0_60"/>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442" name="Google Shape;442;gd35b206b34_0_60"/>
          <p:cNvSpPr txBox="1"/>
          <p:nvPr/>
        </p:nvSpPr>
        <p:spPr>
          <a:xfrm>
            <a:off x="134800" y="0"/>
            <a:ext cx="8964900" cy="343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i="1">
                <a:solidFill>
                  <a:schemeClr val="dk1"/>
                </a:solidFill>
                <a:latin typeface="Poppins"/>
                <a:ea typeface="Poppins"/>
                <a:cs typeface="Poppins"/>
                <a:sym typeface="Poppins"/>
              </a:rPr>
              <a:t>7.   </a:t>
            </a:r>
            <a:r>
              <a:rPr lang="en" sz="2200" b="1" i="1" u="sng">
                <a:solidFill>
                  <a:schemeClr val="dk1"/>
                </a:solidFill>
                <a:latin typeface="Poppins"/>
                <a:ea typeface="Poppins"/>
                <a:cs typeface="Poppins"/>
                <a:sym typeface="Poppins"/>
              </a:rPr>
              <a:t>The “I Love Tables” Student (Digital)</a:t>
            </a:r>
            <a:endParaRPr sz="33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443" name="Google Shape;443;gd35b206b34_0_60"/>
          <p:cNvSpPr txBox="1"/>
          <p:nvPr/>
        </p:nvSpPr>
        <p:spPr>
          <a:xfrm>
            <a:off x="5197825" y="670100"/>
            <a:ext cx="33687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500">
              <a:latin typeface="Comic Sans MS"/>
              <a:ea typeface="Comic Sans MS"/>
              <a:cs typeface="Comic Sans MS"/>
              <a:sym typeface="Comic Sans MS"/>
            </a:endParaRPr>
          </a:p>
        </p:txBody>
      </p:sp>
      <p:pic>
        <p:nvPicPr>
          <p:cNvPr id="444" name="Google Shape;444;gd35b206b34_0_60"/>
          <p:cNvPicPr preferRelativeResize="0"/>
          <p:nvPr/>
        </p:nvPicPr>
        <p:blipFill>
          <a:blip r:embed="rId3">
            <a:alphaModFix/>
          </a:blip>
          <a:stretch>
            <a:fillRect/>
          </a:stretch>
        </p:blipFill>
        <p:spPr>
          <a:xfrm>
            <a:off x="2676863" y="490750"/>
            <a:ext cx="3790265" cy="4652749"/>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d35b206b34_0_75"/>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450" name="Google Shape;450;gd35b206b34_0_75"/>
          <p:cNvSpPr txBox="1"/>
          <p:nvPr/>
        </p:nvSpPr>
        <p:spPr>
          <a:xfrm>
            <a:off x="134800" y="0"/>
            <a:ext cx="8964900" cy="343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i="1">
                <a:solidFill>
                  <a:schemeClr val="dk1"/>
                </a:solidFill>
                <a:latin typeface="Poppins"/>
                <a:ea typeface="Poppins"/>
                <a:cs typeface="Poppins"/>
                <a:sym typeface="Poppins"/>
              </a:rPr>
              <a:t>8.   </a:t>
            </a:r>
            <a:r>
              <a:rPr lang="en" sz="2200" b="1" i="1" u="sng">
                <a:solidFill>
                  <a:schemeClr val="dk1"/>
                </a:solidFill>
                <a:latin typeface="Poppins"/>
                <a:ea typeface="Poppins"/>
                <a:cs typeface="Poppins"/>
                <a:sym typeface="Poppins"/>
              </a:rPr>
              <a:t>The App Student</a:t>
            </a:r>
            <a:endParaRPr sz="33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451" name="Google Shape;451;gd35b206b34_0_75"/>
          <p:cNvSpPr txBox="1"/>
          <p:nvPr/>
        </p:nvSpPr>
        <p:spPr>
          <a:xfrm>
            <a:off x="5197825" y="670100"/>
            <a:ext cx="33687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500">
              <a:latin typeface="Comic Sans MS"/>
              <a:ea typeface="Comic Sans MS"/>
              <a:cs typeface="Comic Sans MS"/>
              <a:sym typeface="Comic Sans MS"/>
            </a:endParaRPr>
          </a:p>
        </p:txBody>
      </p:sp>
      <p:pic>
        <p:nvPicPr>
          <p:cNvPr id="452" name="Google Shape;452;gd35b206b34_0_75" title="App Notetaking">
            <a:hlinkClick r:id="rId3"/>
          </p:cNvPr>
          <p:cNvPicPr preferRelativeResize="0"/>
          <p:nvPr/>
        </p:nvPicPr>
        <p:blipFill>
          <a:blip r:embed="rId4">
            <a:alphaModFix/>
          </a:blip>
          <a:stretch>
            <a:fillRect/>
          </a:stretch>
        </p:blipFill>
        <p:spPr>
          <a:xfrm>
            <a:off x="1778700" y="605513"/>
            <a:ext cx="5586600" cy="3932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10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d35b206b34_0_91"/>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458" name="Google Shape;458;gd35b206b34_0_91"/>
          <p:cNvSpPr txBox="1"/>
          <p:nvPr/>
        </p:nvSpPr>
        <p:spPr>
          <a:xfrm>
            <a:off x="134800" y="0"/>
            <a:ext cx="8964900" cy="343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200" b="1" i="1">
                <a:solidFill>
                  <a:schemeClr val="dk1"/>
                </a:solidFill>
                <a:latin typeface="Poppins"/>
                <a:ea typeface="Poppins"/>
                <a:cs typeface="Poppins"/>
                <a:sym typeface="Poppins"/>
              </a:rPr>
              <a:t>EVERNOTE</a:t>
            </a:r>
            <a:endParaRPr sz="33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459" name="Google Shape;459;gd35b206b34_0_91"/>
          <p:cNvSpPr txBox="1"/>
          <p:nvPr/>
        </p:nvSpPr>
        <p:spPr>
          <a:xfrm>
            <a:off x="5197825" y="670100"/>
            <a:ext cx="33687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500">
              <a:latin typeface="Comic Sans MS"/>
              <a:ea typeface="Comic Sans MS"/>
              <a:cs typeface="Comic Sans MS"/>
              <a:sym typeface="Comic Sans MS"/>
            </a:endParaRPr>
          </a:p>
        </p:txBody>
      </p:sp>
      <p:pic>
        <p:nvPicPr>
          <p:cNvPr id="460" name="Google Shape;460;gd35b206b34_0_91"/>
          <p:cNvPicPr preferRelativeResize="0"/>
          <p:nvPr/>
        </p:nvPicPr>
        <p:blipFill>
          <a:blip r:embed="rId3">
            <a:alphaModFix/>
          </a:blip>
          <a:stretch>
            <a:fillRect/>
          </a:stretch>
        </p:blipFill>
        <p:spPr>
          <a:xfrm>
            <a:off x="134800" y="1034350"/>
            <a:ext cx="3070825" cy="3070825"/>
          </a:xfrm>
          <a:prstGeom prst="rect">
            <a:avLst/>
          </a:prstGeom>
          <a:noFill/>
          <a:ln>
            <a:noFill/>
          </a:ln>
        </p:spPr>
      </p:pic>
      <p:pic>
        <p:nvPicPr>
          <p:cNvPr id="461" name="Google Shape;461;gd35b206b34_0_91" descr="Evernote Tutorial: Evernote is one of my favorite note taking and productivity apps. I've had several requests for a video on how to use Evernote as a student, and I hope this helps!&#10;&#10;Evernote is organized into notebooks and notes. Multiple notebooks can fall under a stack. Evernote's main strength is its powerful search feature, which can even search within attached files or hand written notes.&#10;&#10;Evernote's main competition is Apple Notes and Microsoft's OneNote. Both of these options are free. Evernote starts with a free version, but a premium subscription service is offered for additional features and storage.&#10;&#10;-------------------------------------------------&#10;*##  Connect with me!  ##*&#10;WEBSITE: https://medschoolinsiders.com&#10;TWITTER: https://twitter.com/MedInsiders&#10;FACEBOOK: https://www.facebook.com/medschoolinsiders&#10;INSTAGRAM: https://www.instagram.com/medschoolinsiders" title="How to Use Evernote | Basics for Students">
            <a:hlinkClick r:id="rId4"/>
          </p:cNvPr>
          <p:cNvPicPr preferRelativeResize="0"/>
          <p:nvPr/>
        </p:nvPicPr>
        <p:blipFill>
          <a:blip r:embed="rId5">
            <a:alphaModFix/>
          </a:blip>
          <a:stretch>
            <a:fillRect/>
          </a:stretch>
        </p:blipFill>
        <p:spPr>
          <a:xfrm>
            <a:off x="4068400" y="855263"/>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fade">
                                      <p:cBhvr>
                                        <p:cTn id="7" dur="10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d35b206b34_0_101"/>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467" name="Google Shape;467;gd35b206b34_0_101"/>
          <p:cNvSpPr txBox="1"/>
          <p:nvPr/>
        </p:nvSpPr>
        <p:spPr>
          <a:xfrm>
            <a:off x="134800" y="0"/>
            <a:ext cx="8964900" cy="343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200" b="1" i="1">
                <a:solidFill>
                  <a:schemeClr val="dk1"/>
                </a:solidFill>
                <a:latin typeface="Poppins"/>
                <a:ea typeface="Poppins"/>
                <a:cs typeface="Poppins"/>
                <a:sym typeface="Poppins"/>
              </a:rPr>
              <a:t>NOTION</a:t>
            </a:r>
            <a:endParaRPr sz="33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468" name="Google Shape;468;gd35b206b34_0_101"/>
          <p:cNvSpPr txBox="1"/>
          <p:nvPr/>
        </p:nvSpPr>
        <p:spPr>
          <a:xfrm>
            <a:off x="5197825" y="670100"/>
            <a:ext cx="33687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500">
              <a:latin typeface="Comic Sans MS"/>
              <a:ea typeface="Comic Sans MS"/>
              <a:cs typeface="Comic Sans MS"/>
              <a:sym typeface="Comic Sans MS"/>
            </a:endParaRPr>
          </a:p>
        </p:txBody>
      </p:sp>
      <p:pic>
        <p:nvPicPr>
          <p:cNvPr id="469" name="Google Shape;469;gd35b206b34_0_101"/>
          <p:cNvPicPr preferRelativeResize="0"/>
          <p:nvPr/>
        </p:nvPicPr>
        <p:blipFill>
          <a:blip r:embed="rId3">
            <a:alphaModFix/>
          </a:blip>
          <a:stretch>
            <a:fillRect/>
          </a:stretch>
        </p:blipFill>
        <p:spPr>
          <a:xfrm>
            <a:off x="405075" y="1294400"/>
            <a:ext cx="2554700" cy="2554700"/>
          </a:xfrm>
          <a:prstGeom prst="rect">
            <a:avLst/>
          </a:prstGeom>
          <a:noFill/>
          <a:ln>
            <a:noFill/>
          </a:ln>
        </p:spPr>
      </p:pic>
      <p:pic>
        <p:nvPicPr>
          <p:cNvPr id="470" name="Google Shape;470;gd35b206b34_0_101" descr="Hey guys! Welcome back to my channel!&#10;&#10;This video is all about my new favourite app - notion. I have figured out a new way to organise all of my course content and revision whilst incorporating the principles of active recall and spaced repetition to enhance my workflow. I share with you this method in the video, however if you would like to download the template for yourself, follow this link!&#10;&#10;https://www.notion.so/UNIVERSITY-WORKSPACE-2a1e1021c13b48ef8b5dbd6e57bba98c&#10;&#10;Notion is FREE for students as well (so good right!), just use your education email '.edu' and it should work.&#10;&#10;Let me know if you would like to see more notion videos in the comments, along with any other suggestions :)&#10;&#10;Enjoy!&#10;- Alicia xo&#10;&#10;&#10;----&#10;&#10;Timestamps:&#10;1:05 Creating your workspace&#10;1:48 Organising my course content&#10;2:29 Creating active recall questions&#10;5:15 Creating a revision schedule&#10;5:38 Spaced repetition&#10;8:50 Creating a revision tracker&#10;9:19 Sync to your other devices&#10;&#10;&#10;---&#10;&#10;Connect with me!&#10;IG: @studycollab&#10;Facebook: studycollab&#10;Google: studycollab7@gmail.com&#10;&#10;My IB notes: https://study-collab.com/&#10;&#10;General questions and business enquiries can be sent at: Alicia.studycollab@gmail.com&#10;&#10;––––––––––––––––––––––––––––––&#10;Afternoon Nap by Ghostrifter Official &#10;https://soundcloud.com/ghostrifter-of... &#10;Creative Commons — Attribution-ShareAlike 3.0 Unported — CC BY-SA 3.0 &#10;Free Download / Stream: https://bit.ly/ghostrifter-afternoon-nap &#10;Music promoted by Audio Library https://youtu.be/K9ERmGNzdyo&#10;––––––––––––––––––––––––––––––" title="How I use Notion! *as a student* | studycollab: Alicia">
            <a:hlinkClick r:id="rId4"/>
          </p:cNvPr>
          <p:cNvPicPr preferRelativeResize="0"/>
          <p:nvPr/>
        </p:nvPicPr>
        <p:blipFill>
          <a:blip r:embed="rId5">
            <a:alphaModFix/>
          </a:blip>
          <a:stretch>
            <a:fillRect/>
          </a:stretch>
        </p:blipFill>
        <p:spPr>
          <a:xfrm>
            <a:off x="3850675" y="8572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fade">
                                      <p:cBhvr>
                                        <p:cTn id="7" dur="10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d35b206b34_0_112"/>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476" name="Google Shape;476;gd35b206b34_0_112"/>
          <p:cNvSpPr txBox="1"/>
          <p:nvPr/>
        </p:nvSpPr>
        <p:spPr>
          <a:xfrm>
            <a:off x="134800" y="0"/>
            <a:ext cx="8964900" cy="343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i="1">
                <a:solidFill>
                  <a:schemeClr val="dk1"/>
                </a:solidFill>
                <a:latin typeface="Poppins"/>
                <a:ea typeface="Poppins"/>
                <a:cs typeface="Poppins"/>
                <a:sym typeface="Poppins"/>
              </a:rPr>
              <a:t>9.   </a:t>
            </a:r>
            <a:r>
              <a:rPr lang="en" sz="2200" b="1" i="1" u="sng">
                <a:solidFill>
                  <a:schemeClr val="dk1"/>
                </a:solidFill>
                <a:latin typeface="Poppins"/>
                <a:ea typeface="Poppins"/>
                <a:cs typeface="Poppins"/>
                <a:sym typeface="Poppins"/>
              </a:rPr>
              <a:t>The iPad Student</a:t>
            </a:r>
            <a:endParaRPr sz="33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477" name="Google Shape;477;gd35b206b34_0_112"/>
          <p:cNvSpPr txBox="1"/>
          <p:nvPr/>
        </p:nvSpPr>
        <p:spPr>
          <a:xfrm>
            <a:off x="5197825" y="670100"/>
            <a:ext cx="33687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500">
              <a:latin typeface="Comic Sans MS"/>
              <a:ea typeface="Comic Sans MS"/>
              <a:cs typeface="Comic Sans MS"/>
              <a:sym typeface="Comic Sans MS"/>
            </a:endParaRPr>
          </a:p>
        </p:txBody>
      </p:sp>
      <p:pic>
        <p:nvPicPr>
          <p:cNvPr id="478" name="Google Shape;478;gd35b206b34_0_112"/>
          <p:cNvPicPr preferRelativeResize="0"/>
          <p:nvPr/>
        </p:nvPicPr>
        <p:blipFill rotWithShape="1">
          <a:blip r:embed="rId3">
            <a:alphaModFix/>
          </a:blip>
          <a:srcRect b="7995"/>
          <a:stretch/>
        </p:blipFill>
        <p:spPr>
          <a:xfrm>
            <a:off x="2589475" y="490750"/>
            <a:ext cx="3965051" cy="46527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a:spLocks noGrp="1"/>
          </p:cNvSpPr>
          <p:nvPr>
            <p:ph type="title"/>
          </p:nvPr>
        </p:nvSpPr>
        <p:spPr>
          <a:xfrm>
            <a:off x="457325" y="289775"/>
            <a:ext cx="5220300" cy="4356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600"/>
              </a:spcBef>
              <a:spcAft>
                <a:spcPts val="300"/>
              </a:spcAft>
              <a:buClr>
                <a:schemeClr val="dk1"/>
              </a:buClr>
              <a:buSzPts val="1100"/>
              <a:buFont typeface="Arial"/>
              <a:buNone/>
            </a:pPr>
            <a:r>
              <a:rPr lang="en" sz="2400" i="1" u="sng"/>
              <a:t>What are Effective Study Notes?</a:t>
            </a:r>
            <a:endParaRPr/>
          </a:p>
        </p:txBody>
      </p:sp>
      <p:sp>
        <p:nvSpPr>
          <p:cNvPr id="172" name="Google Shape;172;p5"/>
          <p:cNvSpPr txBox="1">
            <a:spLocks noGrp="1"/>
          </p:cNvSpPr>
          <p:nvPr>
            <p:ph type="body" idx="1"/>
          </p:nvPr>
        </p:nvSpPr>
        <p:spPr>
          <a:xfrm>
            <a:off x="0" y="725375"/>
            <a:ext cx="8555700" cy="128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800">
                <a:solidFill>
                  <a:srgbClr val="323232"/>
                </a:solidFill>
                <a:latin typeface="Comic Sans MS"/>
                <a:ea typeface="Comic Sans MS"/>
                <a:cs typeface="Comic Sans MS"/>
                <a:sym typeface="Comic Sans MS"/>
              </a:rPr>
              <a:t>Study notes are basically a condensed version of all the information you have learnt in class from your teacher or from other sources such as your textbook. Effective study notes will be different for each individual student, however they should follow the following four criteria.</a:t>
            </a:r>
            <a:endParaRPr sz="2300">
              <a:latin typeface="Comic Sans MS"/>
              <a:ea typeface="Comic Sans MS"/>
              <a:cs typeface="Comic Sans MS"/>
              <a:sym typeface="Comic Sans MS"/>
            </a:endParaRPr>
          </a:p>
        </p:txBody>
      </p:sp>
      <p:sp>
        <p:nvSpPr>
          <p:cNvPr id="173" name="Google Shape;173;p5"/>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endParaRPr/>
          </a:p>
        </p:txBody>
      </p:sp>
      <p:grpSp>
        <p:nvGrpSpPr>
          <p:cNvPr id="174" name="Google Shape;174;p5"/>
          <p:cNvGrpSpPr/>
          <p:nvPr/>
        </p:nvGrpSpPr>
        <p:grpSpPr>
          <a:xfrm>
            <a:off x="6438110" y="3653462"/>
            <a:ext cx="369505" cy="369505"/>
            <a:chOff x="2594050" y="1631825"/>
            <a:chExt cx="439625" cy="439625"/>
          </a:xfrm>
        </p:grpSpPr>
        <p:sp>
          <p:nvSpPr>
            <p:cNvPr id="175" name="Google Shape;175;p5"/>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5"/>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79" name="Google Shape;179;p5"/>
          <p:cNvPicPr preferRelativeResize="0"/>
          <p:nvPr/>
        </p:nvPicPr>
        <p:blipFill>
          <a:blip r:embed="rId3">
            <a:alphaModFix/>
          </a:blip>
          <a:stretch>
            <a:fillRect/>
          </a:stretch>
        </p:blipFill>
        <p:spPr>
          <a:xfrm>
            <a:off x="0" y="2155203"/>
            <a:ext cx="9144000" cy="29883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d412d91fcb_0_20"/>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484" name="Google Shape;484;gd412d91fcb_0_20"/>
          <p:cNvSpPr txBox="1"/>
          <p:nvPr/>
        </p:nvSpPr>
        <p:spPr>
          <a:xfrm>
            <a:off x="134800" y="0"/>
            <a:ext cx="8964900" cy="285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33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485" name="Google Shape;485;gd412d91fcb_0_20"/>
          <p:cNvSpPr txBox="1"/>
          <p:nvPr/>
        </p:nvSpPr>
        <p:spPr>
          <a:xfrm>
            <a:off x="5197825" y="670100"/>
            <a:ext cx="33687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500">
              <a:latin typeface="Comic Sans MS"/>
              <a:ea typeface="Comic Sans MS"/>
              <a:cs typeface="Comic Sans MS"/>
              <a:sym typeface="Comic Sans MS"/>
            </a:endParaRPr>
          </a:p>
        </p:txBody>
      </p:sp>
      <p:pic>
        <p:nvPicPr>
          <p:cNvPr id="486" name="Google Shape;486;gd412d91fcb_0_20" descr="https://paperlike.com/studycollab4&#10;&#10;---&#10;&#10;Hey guys!&#10;&#10;Guess who's back with another iPad video.... haha! Hope this video helps you improve and learn more about digital notetaking and how awesome it is! Let me know how you get on with your digital notes!&#10;&#10;Enjoy :)&#10;- Alicia xo&#10;&#10;FAQ:&#10;iPad model: iPad Pro 11 inch Gen 2 (2018)&#10;Notetaking app: GoodNotes 5&#10;Screen Protector: https://paperlike.com/alicia&#10;*For me, i have not had any issues with my Apple Pencil tip wearing out using this screen protector!&#10;&#10;---&#10;&#10;Connect with me!&#10;IG: @studycollab&#10;Facebook: studycollab&#10;Google: studycollab7@gmail.com&#10;&#10;My IB notes: https://study-collab.com/&#10;PaperLike Screen protector for iPad: https://paperlike.com/studycollab3&#10;&#10;General questions and business enquiries can be sent at: Alicia.studycollab@gmail.com&#10;&#10;---&#10;&#10;MUSIC IN THIS VIDEO:&#10;––––––––––––––––––––––––––––––&#10;Ready for Summer by Roa https://soundcloud.com/roa_music1031 &#10;Creative Commons — Attribution 3.0 Unported — CC BY 3.0&#10;Free Download / Stream: https://bit.ly/al-ready-for-summer&#10;Music promoted by Audio Library https://youtu.be/yiR-hhoV9TU&#10;––––––––––––––––––––––––––––––&#10;&#10;🎵 Track Info:&#10;&#10;Title: Ready for Summer by Roa&#10;Genre and Mood: Dance &amp; Electronic + Bright&#10;&#10;———&#10;&#10;🎧 Available on: &#10;&#10;Spotify: https://spoti.fi/39WTdkq&#10;iTunes: https://apple.co/33nVx2A&#10;Deezer: https://deezer.com/us/track/972749742&#10;YouTube: https://youtube.com/watch?v=tQEi4jIqvtw&#10;SoundCloud: https://soundcloud.com/roa_music1031/...&#10;Google Play: https://bit.ly/39T2QAj&#10;&#10;———&#10;&#10;😊 Contact the Artist:&#10;&#10;Roa:&#10;contact.roamusic.yt@gmail.com&#10;https://soundcloud.com/roa_music1031&#10;https://youtube.com/channel/UC_Sf-iBC...&#10;https://open.spotify.com/artist/1ETpo...&#10;https://music.apple.com/us/artist/roa...&#10;https://play.google.com/store/music/a...&#10;https://deezer.com/us/artist/318184&#10;https://instagram.com/roa__music&#10;https://twitter.com/Roa__Music&#10;https://patreon.com/RoaMusicc&#10;&#10;———" title="How I Write NEAT + EFFECTIVE Notes on my iPad Pro! (GoodNotes)">
            <a:hlinkClick r:id="rId3"/>
          </p:cNvPr>
          <p:cNvPicPr preferRelativeResize="0"/>
          <p:nvPr/>
        </p:nvPicPr>
        <p:blipFill>
          <a:blip r:embed="rId4">
            <a:alphaModFix/>
          </a:blip>
          <a:stretch>
            <a:fillRect/>
          </a:stretch>
        </p:blipFill>
        <p:spPr>
          <a:xfrm>
            <a:off x="90550" y="90550"/>
            <a:ext cx="8964900" cy="5052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animEffect transition="in" filter="fade">
                                      <p:cBhvr>
                                        <p:cTn id="7" dur="10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gd412d91fcb_0_8"/>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492" name="Google Shape;492;gd412d91fcb_0_8"/>
          <p:cNvSpPr txBox="1"/>
          <p:nvPr/>
        </p:nvSpPr>
        <p:spPr>
          <a:xfrm>
            <a:off x="134800" y="0"/>
            <a:ext cx="8964900" cy="343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i="1">
                <a:solidFill>
                  <a:schemeClr val="dk1"/>
                </a:solidFill>
                <a:latin typeface="Poppins"/>
                <a:ea typeface="Poppins"/>
                <a:cs typeface="Poppins"/>
                <a:sym typeface="Poppins"/>
              </a:rPr>
              <a:t>INEFECTIVE NOTES</a:t>
            </a:r>
            <a:endParaRPr sz="33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493" name="Google Shape;493;gd412d91fcb_0_8"/>
          <p:cNvSpPr txBox="1"/>
          <p:nvPr/>
        </p:nvSpPr>
        <p:spPr>
          <a:xfrm>
            <a:off x="4541249" y="449675"/>
            <a:ext cx="32202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latin typeface="Comic Sans MS"/>
                <a:ea typeface="Comic Sans MS"/>
                <a:cs typeface="Comic Sans MS"/>
                <a:sym typeface="Comic Sans MS"/>
              </a:rPr>
              <a:t>         </a:t>
            </a:r>
            <a:r>
              <a:rPr lang="en">
                <a:latin typeface="Comic Sans MS"/>
                <a:ea typeface="Comic Sans MS"/>
                <a:cs typeface="Comic Sans MS"/>
                <a:sym typeface="Comic Sans MS"/>
              </a:rPr>
              <a:t>          MESSY</a:t>
            </a:r>
            <a:endParaRPr>
              <a:latin typeface="Comic Sans MS"/>
              <a:ea typeface="Comic Sans MS"/>
              <a:cs typeface="Comic Sans MS"/>
              <a:sym typeface="Comic Sans MS"/>
            </a:endParaRPr>
          </a:p>
        </p:txBody>
      </p:sp>
      <p:pic>
        <p:nvPicPr>
          <p:cNvPr id="494" name="Google Shape;494;gd412d91fcb_0_8"/>
          <p:cNvPicPr preferRelativeResize="0"/>
          <p:nvPr/>
        </p:nvPicPr>
        <p:blipFill>
          <a:blip r:embed="rId3">
            <a:alphaModFix/>
          </a:blip>
          <a:stretch>
            <a:fillRect/>
          </a:stretch>
        </p:blipFill>
        <p:spPr>
          <a:xfrm>
            <a:off x="4541250" y="1019075"/>
            <a:ext cx="3220275" cy="4165500"/>
          </a:xfrm>
          <a:prstGeom prst="rect">
            <a:avLst/>
          </a:prstGeom>
          <a:noFill/>
          <a:ln w="9525" cap="flat" cmpd="sng">
            <a:solidFill>
              <a:schemeClr val="dk1"/>
            </a:solidFill>
            <a:prstDash val="solid"/>
            <a:round/>
            <a:headEnd type="none" w="sm" len="sm"/>
            <a:tailEnd type="none" w="sm" len="sm"/>
          </a:ln>
        </p:spPr>
      </p:pic>
      <p:pic>
        <p:nvPicPr>
          <p:cNvPr id="495" name="Google Shape;495;gd412d91fcb_0_8"/>
          <p:cNvPicPr preferRelativeResize="0"/>
          <p:nvPr/>
        </p:nvPicPr>
        <p:blipFill>
          <a:blip r:embed="rId4">
            <a:alphaModFix/>
          </a:blip>
          <a:stretch>
            <a:fillRect/>
          </a:stretch>
        </p:blipFill>
        <p:spPr>
          <a:xfrm>
            <a:off x="1081569" y="978000"/>
            <a:ext cx="2732459" cy="4165498"/>
          </a:xfrm>
          <a:prstGeom prst="rect">
            <a:avLst/>
          </a:prstGeom>
          <a:noFill/>
          <a:ln w="9525" cap="flat" cmpd="sng">
            <a:solidFill>
              <a:srgbClr val="000000"/>
            </a:solidFill>
            <a:prstDash val="solid"/>
            <a:round/>
            <a:headEnd type="none" w="sm" len="sm"/>
            <a:tailEnd type="none" w="sm" len="sm"/>
          </a:ln>
        </p:spPr>
      </p:pic>
      <p:sp>
        <p:nvSpPr>
          <p:cNvPr id="496" name="Google Shape;496;gd412d91fcb_0_8"/>
          <p:cNvSpPr txBox="1"/>
          <p:nvPr/>
        </p:nvSpPr>
        <p:spPr>
          <a:xfrm>
            <a:off x="1081575" y="534275"/>
            <a:ext cx="273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mic Sans MS"/>
                <a:ea typeface="Comic Sans MS"/>
                <a:cs typeface="Comic Sans MS"/>
                <a:sym typeface="Comic Sans MS"/>
              </a:rPr>
              <a:t>            COPY/PASTE</a:t>
            </a:r>
            <a:endParaRPr>
              <a:latin typeface="Comic Sans MS"/>
              <a:ea typeface="Comic Sans MS"/>
              <a:cs typeface="Comic Sans MS"/>
              <a:sym typeface="Comic Sans MS"/>
            </a:endParaRPr>
          </a:p>
        </p:txBody>
      </p:sp>
      <p:sp>
        <p:nvSpPr>
          <p:cNvPr id="497" name="Google Shape;497;gd412d91fcb_0_8"/>
          <p:cNvSpPr/>
          <p:nvPr/>
        </p:nvSpPr>
        <p:spPr>
          <a:xfrm>
            <a:off x="2248625" y="3640375"/>
            <a:ext cx="1738500" cy="17385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gd412d91fcb_0_8"/>
          <p:cNvSpPr/>
          <p:nvPr/>
        </p:nvSpPr>
        <p:spPr>
          <a:xfrm>
            <a:off x="6240525" y="3640375"/>
            <a:ext cx="1738500" cy="17385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d412d91fcb_0_49"/>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504" name="Google Shape;504;gd412d91fcb_0_49"/>
          <p:cNvSpPr txBox="1"/>
          <p:nvPr/>
        </p:nvSpPr>
        <p:spPr>
          <a:xfrm>
            <a:off x="134800" y="0"/>
            <a:ext cx="8964900" cy="4398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700" b="1" i="1" u="sng">
                <a:solidFill>
                  <a:schemeClr val="dk1"/>
                </a:solidFill>
                <a:latin typeface="Poppins"/>
                <a:ea typeface="Poppins"/>
                <a:cs typeface="Poppins"/>
                <a:sym typeface="Poppins"/>
              </a:rPr>
              <a:t>Step 4: Storing your Study Notes</a:t>
            </a:r>
            <a:endParaRPr sz="35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spcBef>
                <a:spcPts val="0"/>
              </a:spcBef>
              <a:spcAft>
                <a:spcPts val="0"/>
              </a:spcAft>
              <a:buNone/>
            </a:pPr>
            <a:endParaRPr sz="1800" b="1" i="1">
              <a:latin typeface="Comic Sans MS"/>
              <a:ea typeface="Comic Sans MS"/>
              <a:cs typeface="Comic Sans MS"/>
              <a:sym typeface="Comic Sans MS"/>
            </a:endParaRPr>
          </a:p>
          <a:p>
            <a:pPr marL="45720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Creating effective notes is one thing, keeping them stored in one easy to reach, accessible place is another. </a:t>
            </a:r>
            <a:endParaRPr sz="1800">
              <a:solidFill>
                <a:schemeClr val="dk1"/>
              </a:solidFill>
              <a:latin typeface="Comic Sans MS"/>
              <a:ea typeface="Comic Sans MS"/>
              <a:cs typeface="Comic Sans MS"/>
              <a:sym typeface="Comic Sans MS"/>
            </a:endParaRPr>
          </a:p>
          <a:p>
            <a:pPr marL="45720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45720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Remember the key is to be </a:t>
            </a:r>
            <a:r>
              <a:rPr lang="en" sz="1800" b="1" i="1" u="sng">
                <a:solidFill>
                  <a:schemeClr val="dk1"/>
                </a:solidFill>
                <a:latin typeface="Comic Sans MS"/>
                <a:ea typeface="Comic Sans MS"/>
                <a:cs typeface="Comic Sans MS"/>
                <a:sym typeface="Comic Sans MS"/>
              </a:rPr>
              <a:t>organised</a:t>
            </a:r>
            <a:r>
              <a:rPr lang="en" sz="1800">
                <a:solidFill>
                  <a:schemeClr val="dk1"/>
                </a:solidFill>
                <a:latin typeface="Comic Sans MS"/>
                <a:ea typeface="Comic Sans MS"/>
                <a:cs typeface="Comic Sans MS"/>
                <a:sym typeface="Comic Sans MS"/>
              </a:rPr>
              <a:t>.</a:t>
            </a:r>
            <a:endParaRPr sz="1800" b="1" i="1">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505" name="Google Shape;505;gd412d91fcb_0_49"/>
          <p:cNvSpPr txBox="1"/>
          <p:nvPr/>
        </p:nvSpPr>
        <p:spPr>
          <a:xfrm>
            <a:off x="4541249" y="449675"/>
            <a:ext cx="32202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latin typeface="Comic Sans MS"/>
                <a:ea typeface="Comic Sans MS"/>
                <a:cs typeface="Comic Sans MS"/>
                <a:sym typeface="Comic Sans MS"/>
              </a:rPr>
              <a:t>         </a:t>
            </a:r>
            <a:r>
              <a:rPr lang="en">
                <a:latin typeface="Comic Sans MS"/>
                <a:ea typeface="Comic Sans MS"/>
                <a:cs typeface="Comic Sans MS"/>
                <a:sym typeface="Comic Sans MS"/>
              </a:rPr>
              <a:t>   </a:t>
            </a:r>
            <a:endParaRPr>
              <a:latin typeface="Comic Sans MS"/>
              <a:ea typeface="Comic Sans MS"/>
              <a:cs typeface="Comic Sans MS"/>
              <a:sym typeface="Comic Sans MS"/>
            </a:endParaRPr>
          </a:p>
        </p:txBody>
      </p:sp>
      <p:sp>
        <p:nvSpPr>
          <p:cNvPr id="506" name="Google Shape;506;gd412d91fcb_0_49"/>
          <p:cNvSpPr txBox="1"/>
          <p:nvPr/>
        </p:nvSpPr>
        <p:spPr>
          <a:xfrm>
            <a:off x="1081575" y="534275"/>
            <a:ext cx="273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d412d91fcb_0_38"/>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512" name="Google Shape;512;gd412d91fcb_0_38"/>
          <p:cNvSpPr txBox="1"/>
          <p:nvPr/>
        </p:nvSpPr>
        <p:spPr>
          <a:xfrm>
            <a:off x="134800" y="0"/>
            <a:ext cx="8964900" cy="4174500"/>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r>
              <a:rPr lang="en" sz="2400" b="1" i="1" u="sng">
                <a:solidFill>
                  <a:schemeClr val="dk1"/>
                </a:solidFill>
                <a:latin typeface="Poppins"/>
                <a:ea typeface="Poppins"/>
                <a:cs typeface="Poppins"/>
                <a:sym typeface="Poppins"/>
              </a:rPr>
              <a:t>“What not to do”</a:t>
            </a:r>
            <a:endParaRPr sz="2200" b="1" i="1" u="sng">
              <a:solidFill>
                <a:schemeClr val="dk1"/>
              </a:solidFill>
              <a:latin typeface="Poppins"/>
              <a:ea typeface="Poppins"/>
              <a:cs typeface="Poppins"/>
              <a:sym typeface="Poppins"/>
            </a:endParaRPr>
          </a:p>
          <a:p>
            <a:pPr marL="914400" lvl="0" indent="-342900" algn="l" rtl="0">
              <a:lnSpc>
                <a:spcPct val="115000"/>
              </a:lnSpc>
              <a:spcBef>
                <a:spcPts val="0"/>
              </a:spcBef>
              <a:spcAft>
                <a:spcPts val="0"/>
              </a:spcAft>
              <a:buClr>
                <a:schemeClr val="dk1"/>
              </a:buClr>
              <a:buSzPts val="1800"/>
              <a:buFont typeface="Comic Sans MS"/>
              <a:buAutoNum type="arabicPeriod"/>
            </a:pPr>
            <a:r>
              <a:rPr lang="en" sz="1800">
                <a:solidFill>
                  <a:schemeClr val="dk1"/>
                </a:solidFill>
                <a:latin typeface="Comic Sans MS"/>
                <a:ea typeface="Comic Sans MS"/>
                <a:cs typeface="Comic Sans MS"/>
                <a:sym typeface="Comic Sans MS"/>
              </a:rPr>
              <a:t>DO NOT mix up your subjects in the one notebook or folder. Have a separate notebook, folder or exercise book for each subject. </a:t>
            </a:r>
            <a:endParaRPr sz="1800">
              <a:solidFill>
                <a:schemeClr val="dk1"/>
              </a:solidFill>
              <a:latin typeface="Comic Sans MS"/>
              <a:ea typeface="Comic Sans MS"/>
              <a:cs typeface="Comic Sans MS"/>
              <a:sym typeface="Comic Sans MS"/>
            </a:endParaRPr>
          </a:p>
          <a:p>
            <a:pPr marL="91440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914400" lvl="0" indent="-342900" algn="l" rtl="0">
              <a:lnSpc>
                <a:spcPct val="115000"/>
              </a:lnSpc>
              <a:spcBef>
                <a:spcPts val="0"/>
              </a:spcBef>
              <a:spcAft>
                <a:spcPts val="0"/>
              </a:spcAft>
              <a:buClr>
                <a:schemeClr val="dk1"/>
              </a:buClr>
              <a:buSzPts val="1800"/>
              <a:buFont typeface="Comic Sans MS"/>
              <a:buAutoNum type="arabicPeriod"/>
            </a:pPr>
            <a:r>
              <a:rPr lang="en" sz="1800">
                <a:solidFill>
                  <a:schemeClr val="dk1"/>
                </a:solidFill>
                <a:latin typeface="Comic Sans MS"/>
                <a:ea typeface="Comic Sans MS"/>
                <a:cs typeface="Comic Sans MS"/>
                <a:sym typeface="Comic Sans MS"/>
              </a:rPr>
              <a:t>DO NOT have loose notes lying in your folder, locker, bag or anywhere.. Keep them safe and organised.</a:t>
            </a:r>
            <a:endParaRPr sz="1800">
              <a:solidFill>
                <a:schemeClr val="dk1"/>
              </a:solidFill>
              <a:latin typeface="Comic Sans MS"/>
              <a:ea typeface="Comic Sans MS"/>
              <a:cs typeface="Comic Sans MS"/>
              <a:sym typeface="Comic Sans MS"/>
            </a:endParaRPr>
          </a:p>
          <a:p>
            <a:pPr marL="91440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914400" lvl="0" indent="-342900" algn="l" rtl="0">
              <a:lnSpc>
                <a:spcPct val="115000"/>
              </a:lnSpc>
              <a:spcBef>
                <a:spcPts val="0"/>
              </a:spcBef>
              <a:spcAft>
                <a:spcPts val="0"/>
              </a:spcAft>
              <a:buClr>
                <a:schemeClr val="dk1"/>
              </a:buClr>
              <a:buSzPts val="1800"/>
              <a:buFont typeface="Comic Sans MS"/>
              <a:buAutoNum type="arabicPeriod"/>
            </a:pPr>
            <a:r>
              <a:rPr lang="en" sz="1800">
                <a:solidFill>
                  <a:schemeClr val="dk1"/>
                </a:solidFill>
                <a:latin typeface="Comic Sans MS"/>
                <a:ea typeface="Comic Sans MS"/>
                <a:cs typeface="Comic Sans MS"/>
                <a:sym typeface="Comic Sans MS"/>
              </a:rPr>
              <a:t>DO NOT leave notes stored digitally, print them out (some exceptions to this, see upcoming slide)</a:t>
            </a:r>
            <a:endParaRPr sz="2900" b="1" i="1" u="sng">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513" name="Google Shape;513;gd412d91fcb_0_38"/>
          <p:cNvSpPr txBox="1"/>
          <p:nvPr/>
        </p:nvSpPr>
        <p:spPr>
          <a:xfrm>
            <a:off x="4541249" y="449675"/>
            <a:ext cx="32202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latin typeface="Comic Sans MS"/>
                <a:ea typeface="Comic Sans MS"/>
                <a:cs typeface="Comic Sans MS"/>
                <a:sym typeface="Comic Sans MS"/>
              </a:rPr>
              <a:t>         </a:t>
            </a:r>
            <a:r>
              <a:rPr lang="en">
                <a:latin typeface="Comic Sans MS"/>
                <a:ea typeface="Comic Sans MS"/>
                <a:cs typeface="Comic Sans MS"/>
                <a:sym typeface="Comic Sans MS"/>
              </a:rPr>
              <a:t>   </a:t>
            </a:r>
            <a:endParaRPr>
              <a:latin typeface="Comic Sans MS"/>
              <a:ea typeface="Comic Sans MS"/>
              <a:cs typeface="Comic Sans MS"/>
              <a:sym typeface="Comic Sans MS"/>
            </a:endParaRPr>
          </a:p>
        </p:txBody>
      </p:sp>
      <p:sp>
        <p:nvSpPr>
          <p:cNvPr id="514" name="Google Shape;514;gd412d91fcb_0_38"/>
          <p:cNvSpPr txBox="1"/>
          <p:nvPr/>
        </p:nvSpPr>
        <p:spPr>
          <a:xfrm>
            <a:off x="1081575" y="534275"/>
            <a:ext cx="273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pic>
        <p:nvPicPr>
          <p:cNvPr id="515" name="Google Shape;515;gd412d91fcb_0_38"/>
          <p:cNvPicPr preferRelativeResize="0"/>
          <p:nvPr/>
        </p:nvPicPr>
        <p:blipFill>
          <a:blip r:embed="rId3">
            <a:alphaModFix/>
          </a:blip>
          <a:stretch>
            <a:fillRect/>
          </a:stretch>
        </p:blipFill>
        <p:spPr>
          <a:xfrm>
            <a:off x="3940750" y="2672738"/>
            <a:ext cx="1802790" cy="2419125"/>
          </a:xfrm>
          <a:prstGeom prst="rect">
            <a:avLst/>
          </a:prstGeom>
          <a:noFill/>
          <a:ln>
            <a:noFill/>
          </a:ln>
        </p:spPr>
      </p:pic>
      <p:pic>
        <p:nvPicPr>
          <p:cNvPr id="516" name="Google Shape;516;gd412d91fcb_0_38"/>
          <p:cNvPicPr preferRelativeResize="0"/>
          <p:nvPr/>
        </p:nvPicPr>
        <p:blipFill>
          <a:blip r:embed="rId4">
            <a:alphaModFix/>
          </a:blip>
          <a:stretch>
            <a:fillRect/>
          </a:stretch>
        </p:blipFill>
        <p:spPr>
          <a:xfrm>
            <a:off x="5886050" y="2724388"/>
            <a:ext cx="3104975" cy="23158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d412d91fcb_0_27"/>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522" name="Google Shape;522;gd412d91fcb_0_27"/>
          <p:cNvSpPr txBox="1"/>
          <p:nvPr/>
        </p:nvSpPr>
        <p:spPr>
          <a:xfrm>
            <a:off x="134800" y="0"/>
            <a:ext cx="8964900" cy="446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endParaRPr sz="35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spcBef>
                <a:spcPts val="0"/>
              </a:spcBef>
              <a:spcAft>
                <a:spcPts val="0"/>
              </a:spcAft>
              <a:buNone/>
            </a:pPr>
            <a:endParaRPr sz="1800" b="1" i="1">
              <a:latin typeface="Comic Sans MS"/>
              <a:ea typeface="Comic Sans MS"/>
              <a:cs typeface="Comic Sans MS"/>
              <a:sym typeface="Comic Sans MS"/>
            </a:endParaRPr>
          </a:p>
          <a:p>
            <a:pPr marL="457200" lvl="0" indent="0" algn="l" rtl="0">
              <a:lnSpc>
                <a:spcPct val="115000"/>
              </a:lnSpc>
              <a:spcBef>
                <a:spcPts val="0"/>
              </a:spcBef>
              <a:spcAft>
                <a:spcPts val="0"/>
              </a:spcAft>
              <a:buClr>
                <a:schemeClr val="dk1"/>
              </a:buClr>
              <a:buSzPts val="1100"/>
              <a:buFont typeface="Arial"/>
              <a:buNone/>
            </a:pPr>
            <a:r>
              <a:rPr lang="en" sz="3400">
                <a:solidFill>
                  <a:schemeClr val="dk1"/>
                </a:solidFill>
                <a:latin typeface="Comic Sans MS"/>
                <a:ea typeface="Comic Sans MS"/>
                <a:cs typeface="Comic Sans MS"/>
                <a:sym typeface="Comic Sans MS"/>
              </a:rPr>
              <a:t>This is how the most efficient and organised students store their notes.</a:t>
            </a:r>
            <a:endParaRPr sz="3400" b="1" i="1">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523" name="Google Shape;523;gd412d91fcb_0_27"/>
          <p:cNvSpPr txBox="1"/>
          <p:nvPr/>
        </p:nvSpPr>
        <p:spPr>
          <a:xfrm>
            <a:off x="4541249" y="449675"/>
            <a:ext cx="32202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latin typeface="Comic Sans MS"/>
                <a:ea typeface="Comic Sans MS"/>
                <a:cs typeface="Comic Sans MS"/>
                <a:sym typeface="Comic Sans MS"/>
              </a:rPr>
              <a:t>         </a:t>
            </a:r>
            <a:r>
              <a:rPr lang="en">
                <a:latin typeface="Comic Sans MS"/>
                <a:ea typeface="Comic Sans MS"/>
                <a:cs typeface="Comic Sans MS"/>
                <a:sym typeface="Comic Sans MS"/>
              </a:rPr>
              <a:t>   </a:t>
            </a:r>
            <a:endParaRPr>
              <a:latin typeface="Comic Sans MS"/>
              <a:ea typeface="Comic Sans MS"/>
              <a:cs typeface="Comic Sans MS"/>
              <a:sym typeface="Comic Sans MS"/>
            </a:endParaRPr>
          </a:p>
        </p:txBody>
      </p:sp>
      <p:sp>
        <p:nvSpPr>
          <p:cNvPr id="524" name="Google Shape;524;gd412d91fcb_0_27"/>
          <p:cNvSpPr txBox="1"/>
          <p:nvPr/>
        </p:nvSpPr>
        <p:spPr>
          <a:xfrm>
            <a:off x="1081575" y="534275"/>
            <a:ext cx="273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d412d91fcb_0_56"/>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530" name="Google Shape;530;gd412d91fcb_0_56"/>
          <p:cNvSpPr txBox="1"/>
          <p:nvPr/>
        </p:nvSpPr>
        <p:spPr>
          <a:xfrm>
            <a:off x="134800" y="0"/>
            <a:ext cx="8964900" cy="26520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1"/>
              </a:buClr>
              <a:buSzPts val="2000"/>
              <a:buFont typeface="Poppins"/>
              <a:buAutoNum type="arabicPeriod"/>
            </a:pPr>
            <a:r>
              <a:rPr lang="en" sz="2000" b="1" i="1" u="sng">
                <a:solidFill>
                  <a:schemeClr val="dk1"/>
                </a:solidFill>
                <a:latin typeface="Poppins"/>
                <a:ea typeface="Poppins"/>
                <a:cs typeface="Poppins"/>
                <a:sym typeface="Poppins"/>
              </a:rPr>
              <a:t>They use one of the following three items for storage of notes</a:t>
            </a:r>
            <a:endParaRPr sz="20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531" name="Google Shape;531;gd412d91fcb_0_56"/>
          <p:cNvSpPr txBox="1"/>
          <p:nvPr/>
        </p:nvSpPr>
        <p:spPr>
          <a:xfrm>
            <a:off x="339524" y="495875"/>
            <a:ext cx="32202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latin typeface="Comic Sans MS"/>
                <a:ea typeface="Comic Sans MS"/>
                <a:cs typeface="Comic Sans MS"/>
                <a:sym typeface="Comic Sans MS"/>
              </a:rPr>
              <a:t>         </a:t>
            </a:r>
            <a:r>
              <a:rPr lang="en">
                <a:latin typeface="Comic Sans MS"/>
                <a:ea typeface="Comic Sans MS"/>
                <a:cs typeface="Comic Sans MS"/>
                <a:sym typeface="Comic Sans MS"/>
              </a:rPr>
              <a:t>   </a:t>
            </a:r>
            <a:endParaRPr>
              <a:latin typeface="Comic Sans MS"/>
              <a:ea typeface="Comic Sans MS"/>
              <a:cs typeface="Comic Sans MS"/>
              <a:sym typeface="Comic Sans MS"/>
            </a:endParaRPr>
          </a:p>
        </p:txBody>
      </p:sp>
      <p:pic>
        <p:nvPicPr>
          <p:cNvPr id="532" name="Google Shape;532;gd412d91fcb_0_56"/>
          <p:cNvPicPr preferRelativeResize="0"/>
          <p:nvPr/>
        </p:nvPicPr>
        <p:blipFill>
          <a:blip r:embed="rId3">
            <a:alphaModFix/>
          </a:blip>
          <a:stretch>
            <a:fillRect/>
          </a:stretch>
        </p:blipFill>
        <p:spPr>
          <a:xfrm>
            <a:off x="1350581" y="495875"/>
            <a:ext cx="6533345" cy="46527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d412d91fcb_0_64"/>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538" name="Google Shape;538;gd412d91fcb_0_64"/>
          <p:cNvSpPr txBox="1"/>
          <p:nvPr/>
        </p:nvSpPr>
        <p:spPr>
          <a:xfrm>
            <a:off x="134800" y="0"/>
            <a:ext cx="8964900" cy="3711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None/>
            </a:pPr>
            <a:r>
              <a:rPr lang="en" sz="2000" b="1" i="1" u="sng">
                <a:solidFill>
                  <a:schemeClr val="dk1"/>
                </a:solidFill>
                <a:latin typeface="Poppins"/>
                <a:ea typeface="Poppins"/>
                <a:cs typeface="Poppins"/>
                <a:sym typeface="Poppins"/>
              </a:rPr>
              <a:t>2. Separate notes for different subjects, even different units</a:t>
            </a:r>
            <a:endParaRPr sz="31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Whatever storage system you decide, have a separate folder/binder/notebook for each subject. If you want to break it down further have a separate folder/binder/notebook for each unit/topic in each subject. </a:t>
            </a:r>
            <a:r>
              <a:rPr lang="en" sz="1800" u="sng">
                <a:solidFill>
                  <a:schemeClr val="dk1"/>
                </a:solidFill>
                <a:latin typeface="Comic Sans MS"/>
                <a:ea typeface="Comic Sans MS"/>
                <a:cs typeface="Comic Sans MS"/>
                <a:sym typeface="Comic Sans MS"/>
              </a:rPr>
              <a:t>Make sure these are labelled or have cover pages.</a:t>
            </a:r>
            <a:endParaRPr sz="1800" u="sng">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u="sng">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800" u="sng">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539" name="Google Shape;539;gd412d91fcb_0_64"/>
          <p:cNvSpPr txBox="1"/>
          <p:nvPr/>
        </p:nvSpPr>
        <p:spPr>
          <a:xfrm>
            <a:off x="339524" y="495875"/>
            <a:ext cx="32202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latin typeface="Comic Sans MS"/>
                <a:ea typeface="Comic Sans MS"/>
                <a:cs typeface="Comic Sans MS"/>
                <a:sym typeface="Comic Sans MS"/>
              </a:rPr>
              <a:t>         </a:t>
            </a:r>
            <a:r>
              <a:rPr lang="en">
                <a:latin typeface="Comic Sans MS"/>
                <a:ea typeface="Comic Sans MS"/>
                <a:cs typeface="Comic Sans MS"/>
                <a:sym typeface="Comic Sans MS"/>
              </a:rPr>
              <a:t>   </a:t>
            </a:r>
            <a:endParaRPr>
              <a:latin typeface="Comic Sans MS"/>
              <a:ea typeface="Comic Sans MS"/>
              <a:cs typeface="Comic Sans MS"/>
              <a:sym typeface="Comic Sans MS"/>
            </a:endParaRPr>
          </a:p>
        </p:txBody>
      </p:sp>
      <p:pic>
        <p:nvPicPr>
          <p:cNvPr id="540" name="Google Shape;540;gd412d91fcb_0_64"/>
          <p:cNvPicPr preferRelativeResize="0"/>
          <p:nvPr/>
        </p:nvPicPr>
        <p:blipFill>
          <a:blip r:embed="rId3">
            <a:alphaModFix/>
          </a:blip>
          <a:stretch>
            <a:fillRect/>
          </a:stretch>
        </p:blipFill>
        <p:spPr>
          <a:xfrm rot="5400000">
            <a:off x="3175750" y="1882700"/>
            <a:ext cx="2792500" cy="37291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d412d91fcb_0_74"/>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546" name="Google Shape;546;gd412d91fcb_0_74"/>
          <p:cNvSpPr txBox="1"/>
          <p:nvPr/>
        </p:nvSpPr>
        <p:spPr>
          <a:xfrm>
            <a:off x="134800" y="0"/>
            <a:ext cx="8964900" cy="3711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 sz="2000" b="1" i="1" u="sng">
                <a:solidFill>
                  <a:schemeClr val="dk1"/>
                </a:solidFill>
                <a:latin typeface="Poppins"/>
                <a:ea typeface="Poppins"/>
                <a:cs typeface="Poppins"/>
                <a:sym typeface="Poppins"/>
              </a:rPr>
              <a:t>3. Include extra important documents</a:t>
            </a:r>
            <a:endParaRPr sz="31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Some students add extra documents in their binder/folder/notebook:</a:t>
            </a:r>
            <a:endParaRPr sz="1800">
              <a:solidFill>
                <a:schemeClr val="dk1"/>
              </a:solidFill>
              <a:latin typeface="Comic Sans MS"/>
              <a:ea typeface="Comic Sans MS"/>
              <a:cs typeface="Comic Sans MS"/>
              <a:sym typeface="Comic Sans MS"/>
            </a:endParaRPr>
          </a:p>
          <a:p>
            <a:pPr marL="457200" lvl="0" indent="-342900" algn="l" rtl="0">
              <a:lnSpc>
                <a:spcPct val="115000"/>
              </a:lnSpc>
              <a:spcBef>
                <a:spcPts val="0"/>
              </a:spcBef>
              <a:spcAft>
                <a:spcPts val="0"/>
              </a:spcAft>
              <a:buClr>
                <a:schemeClr val="dk1"/>
              </a:buClr>
              <a:buSzPts val="1800"/>
              <a:buFont typeface="Comic Sans MS"/>
              <a:buChar char="-"/>
            </a:pPr>
            <a:r>
              <a:rPr lang="en" sz="1800">
                <a:solidFill>
                  <a:schemeClr val="dk1"/>
                </a:solidFill>
                <a:latin typeface="Comic Sans MS"/>
                <a:ea typeface="Comic Sans MS"/>
                <a:cs typeface="Comic Sans MS"/>
                <a:sym typeface="Comic Sans MS"/>
              </a:rPr>
              <a:t>The syllabus at the front</a:t>
            </a:r>
            <a:endParaRPr sz="1800">
              <a:solidFill>
                <a:schemeClr val="dk1"/>
              </a:solidFill>
              <a:latin typeface="Comic Sans MS"/>
              <a:ea typeface="Comic Sans MS"/>
              <a:cs typeface="Comic Sans MS"/>
              <a:sym typeface="Comic Sans MS"/>
            </a:endParaRPr>
          </a:p>
          <a:p>
            <a:pPr marL="457200" lvl="0" indent="-342900" algn="l" rtl="0">
              <a:lnSpc>
                <a:spcPct val="115000"/>
              </a:lnSpc>
              <a:spcBef>
                <a:spcPts val="0"/>
              </a:spcBef>
              <a:spcAft>
                <a:spcPts val="0"/>
              </a:spcAft>
              <a:buClr>
                <a:schemeClr val="dk1"/>
              </a:buClr>
              <a:buSzPts val="1800"/>
              <a:buFont typeface="Comic Sans MS"/>
              <a:buChar char="-"/>
            </a:pPr>
            <a:r>
              <a:rPr lang="en" sz="1800">
                <a:solidFill>
                  <a:schemeClr val="dk1"/>
                </a:solidFill>
                <a:latin typeface="Comic Sans MS"/>
                <a:ea typeface="Comic Sans MS"/>
                <a:cs typeface="Comic Sans MS"/>
                <a:sym typeface="Comic Sans MS"/>
              </a:rPr>
              <a:t>Any important handouts that adds value to your notes</a:t>
            </a:r>
            <a:endParaRPr sz="1800">
              <a:solidFill>
                <a:schemeClr val="dk1"/>
              </a:solidFill>
              <a:latin typeface="Comic Sans MS"/>
              <a:ea typeface="Comic Sans MS"/>
              <a:cs typeface="Comic Sans MS"/>
              <a:sym typeface="Comic Sans MS"/>
            </a:endParaRPr>
          </a:p>
          <a:p>
            <a:pPr marL="457200" lvl="0" indent="-342900" algn="l" rtl="0">
              <a:lnSpc>
                <a:spcPct val="115000"/>
              </a:lnSpc>
              <a:spcBef>
                <a:spcPts val="0"/>
              </a:spcBef>
              <a:spcAft>
                <a:spcPts val="0"/>
              </a:spcAft>
              <a:buClr>
                <a:schemeClr val="dk1"/>
              </a:buClr>
              <a:buSzPts val="1800"/>
              <a:buFont typeface="Comic Sans MS"/>
              <a:buChar char="-"/>
            </a:pPr>
            <a:r>
              <a:rPr lang="en" sz="1800">
                <a:solidFill>
                  <a:schemeClr val="dk1"/>
                </a:solidFill>
                <a:latin typeface="Comic Sans MS"/>
                <a:ea typeface="Comic Sans MS"/>
                <a:cs typeface="Comic Sans MS"/>
                <a:sym typeface="Comic Sans MS"/>
              </a:rPr>
              <a:t>Past tests and exams </a:t>
            </a:r>
            <a:endParaRPr sz="25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u="sng">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u="sng">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547" name="Google Shape;547;gd412d91fcb_0_74"/>
          <p:cNvSpPr txBox="1"/>
          <p:nvPr/>
        </p:nvSpPr>
        <p:spPr>
          <a:xfrm>
            <a:off x="1099000" y="2729550"/>
            <a:ext cx="273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d412d91fcb_0_82"/>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553" name="Google Shape;553;gd412d91fcb_0_82"/>
          <p:cNvSpPr txBox="1"/>
          <p:nvPr/>
        </p:nvSpPr>
        <p:spPr>
          <a:xfrm>
            <a:off x="134800" y="0"/>
            <a:ext cx="8964900" cy="470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 sz="2000" b="1" i="1" u="sng">
                <a:solidFill>
                  <a:schemeClr val="dk1"/>
                </a:solidFill>
                <a:latin typeface="Poppins"/>
                <a:ea typeface="Poppins"/>
                <a:cs typeface="Poppins"/>
                <a:sym typeface="Poppins"/>
              </a:rPr>
              <a:t>4. Keep Folders/Notebooks/Binders in a convenient, reachable place</a:t>
            </a:r>
            <a:endParaRPr sz="20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2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Preferably keep your notes somewhere where you know they will always be. </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This will be usually somewhere safe on your </a:t>
            </a:r>
            <a:r>
              <a:rPr lang="en" sz="1800" b="1">
                <a:solidFill>
                  <a:schemeClr val="dk1"/>
                </a:solidFill>
                <a:latin typeface="Comic Sans MS"/>
                <a:ea typeface="Comic Sans MS"/>
                <a:cs typeface="Comic Sans MS"/>
                <a:sym typeface="Comic Sans MS"/>
              </a:rPr>
              <a:t>study desk</a:t>
            </a:r>
            <a:r>
              <a:rPr lang="en" sz="1800">
                <a:solidFill>
                  <a:schemeClr val="dk1"/>
                </a:solidFill>
                <a:latin typeface="Comic Sans MS"/>
                <a:ea typeface="Comic Sans MS"/>
                <a:cs typeface="Comic Sans MS"/>
                <a:sym typeface="Comic Sans MS"/>
              </a:rPr>
              <a:t> at home or in your </a:t>
            </a:r>
            <a:r>
              <a:rPr lang="en" sz="1800" b="1">
                <a:solidFill>
                  <a:schemeClr val="dk1"/>
                </a:solidFill>
                <a:latin typeface="Comic Sans MS"/>
                <a:ea typeface="Comic Sans MS"/>
                <a:cs typeface="Comic Sans MS"/>
                <a:sym typeface="Comic Sans MS"/>
              </a:rPr>
              <a:t>locker.</a:t>
            </a:r>
            <a:r>
              <a:rPr lang="en" sz="1800">
                <a:solidFill>
                  <a:schemeClr val="dk1"/>
                </a:solidFill>
                <a:latin typeface="Comic Sans MS"/>
                <a:ea typeface="Comic Sans MS"/>
                <a:cs typeface="Comic Sans MS"/>
                <a:sym typeface="Comic Sans MS"/>
              </a:rPr>
              <a:t> Something like these book holders below are great for storage.</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u="sng">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u="sng">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554" name="Google Shape;554;gd412d91fcb_0_82"/>
          <p:cNvSpPr txBox="1"/>
          <p:nvPr/>
        </p:nvSpPr>
        <p:spPr>
          <a:xfrm>
            <a:off x="1099000" y="2729550"/>
            <a:ext cx="273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pic>
        <p:nvPicPr>
          <p:cNvPr id="555" name="Google Shape;555;gd412d91fcb_0_82"/>
          <p:cNvPicPr preferRelativeResize="0"/>
          <p:nvPr/>
        </p:nvPicPr>
        <p:blipFill>
          <a:blip r:embed="rId3">
            <a:alphaModFix/>
          </a:blip>
          <a:stretch>
            <a:fillRect/>
          </a:stretch>
        </p:blipFill>
        <p:spPr>
          <a:xfrm>
            <a:off x="3599038" y="2729550"/>
            <a:ext cx="1945935" cy="24787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d412d91fcb_0_90"/>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561" name="Google Shape;561;gd412d91fcb_0_90"/>
          <p:cNvSpPr txBox="1"/>
          <p:nvPr/>
        </p:nvSpPr>
        <p:spPr>
          <a:xfrm>
            <a:off x="134800" y="0"/>
            <a:ext cx="8964900" cy="680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 sz="2000" b="1" i="1" u="sng">
                <a:solidFill>
                  <a:schemeClr val="dk1"/>
                </a:solidFill>
                <a:latin typeface="Poppins"/>
                <a:ea typeface="Poppins"/>
                <a:cs typeface="Poppins"/>
                <a:sym typeface="Poppins"/>
              </a:rPr>
              <a:t>What about the digital note-taking students?</a:t>
            </a:r>
            <a:endParaRPr sz="20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20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sz="1500">
                <a:solidFill>
                  <a:schemeClr val="dk1"/>
                </a:solidFill>
                <a:latin typeface="Comic Sans MS"/>
                <a:ea typeface="Comic Sans MS"/>
                <a:cs typeface="Comic Sans MS"/>
                <a:sym typeface="Comic Sans MS"/>
              </a:rPr>
              <a:t>The suggestion is if you </a:t>
            </a:r>
            <a:r>
              <a:rPr lang="en" sz="1500" b="1" i="1" u="sng">
                <a:solidFill>
                  <a:schemeClr val="dk1"/>
                </a:solidFill>
                <a:latin typeface="Comic Sans MS"/>
                <a:ea typeface="Comic Sans MS"/>
                <a:cs typeface="Comic Sans MS"/>
                <a:sym typeface="Comic Sans MS"/>
              </a:rPr>
              <a:t>have digital notes, print them off and slip them into a folder or binder.</a:t>
            </a:r>
            <a:r>
              <a:rPr lang="en" sz="1500">
                <a:solidFill>
                  <a:schemeClr val="dk1"/>
                </a:solidFill>
                <a:latin typeface="Comic Sans MS"/>
                <a:ea typeface="Comic Sans MS"/>
                <a:cs typeface="Comic Sans MS"/>
                <a:sym typeface="Comic Sans MS"/>
              </a:rPr>
              <a:t> </a:t>
            </a:r>
            <a:endParaRPr sz="15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5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Comic Sans MS"/>
                <a:ea typeface="Comic Sans MS"/>
                <a:cs typeface="Comic Sans MS"/>
                <a:sym typeface="Comic Sans MS"/>
              </a:rPr>
              <a:t>Students are generally  more efficient reviewing their notes when they have an actual </a:t>
            </a:r>
            <a:r>
              <a:rPr lang="en" sz="1500" u="sng">
                <a:solidFill>
                  <a:schemeClr val="dk1"/>
                </a:solidFill>
                <a:latin typeface="Comic Sans MS"/>
                <a:ea typeface="Comic Sans MS"/>
                <a:cs typeface="Comic Sans MS"/>
                <a:sym typeface="Comic Sans MS"/>
              </a:rPr>
              <a:t>hard copy.</a:t>
            </a:r>
            <a:r>
              <a:rPr lang="en" sz="1500">
                <a:solidFill>
                  <a:schemeClr val="dk1"/>
                </a:solidFill>
                <a:latin typeface="Comic Sans MS"/>
                <a:ea typeface="Comic Sans MS"/>
                <a:cs typeface="Comic Sans MS"/>
                <a:sym typeface="Comic Sans MS"/>
              </a:rPr>
              <a:t> </a:t>
            </a:r>
            <a:endParaRPr sz="15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Comic Sans MS"/>
                <a:ea typeface="Comic Sans MS"/>
                <a:cs typeface="Comic Sans MS"/>
                <a:sym typeface="Comic Sans MS"/>
              </a:rPr>
              <a:t>With that being said, if you are still determined to keep your notes digitally stored, then great, it is your preference. </a:t>
            </a:r>
            <a:r>
              <a:rPr lang="en" sz="1500" b="1">
                <a:solidFill>
                  <a:schemeClr val="dk1"/>
                </a:solidFill>
                <a:latin typeface="Comic Sans MS"/>
                <a:ea typeface="Comic Sans MS"/>
                <a:cs typeface="Comic Sans MS"/>
                <a:sym typeface="Comic Sans MS"/>
              </a:rPr>
              <a:t>Just make sure you are organised. </a:t>
            </a:r>
            <a:endParaRPr sz="1500" b="1">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500" u="sng">
                <a:solidFill>
                  <a:schemeClr val="dk1"/>
                </a:solidFill>
                <a:latin typeface="Comic Sans MS"/>
                <a:ea typeface="Comic Sans MS"/>
                <a:cs typeface="Comic Sans MS"/>
                <a:sym typeface="Comic Sans MS"/>
              </a:rPr>
              <a:t>Saving everything under one big folder will just not work</a:t>
            </a:r>
            <a:r>
              <a:rPr lang="en" sz="1500">
                <a:solidFill>
                  <a:schemeClr val="dk1"/>
                </a:solidFill>
                <a:latin typeface="Comic Sans MS"/>
                <a:ea typeface="Comic Sans MS"/>
                <a:cs typeface="Comic Sans MS"/>
                <a:sym typeface="Comic Sans MS"/>
              </a:rPr>
              <a:t>. Make sure you have:</a:t>
            </a:r>
            <a:endParaRPr sz="15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Comic Sans MS"/>
                <a:ea typeface="Comic Sans MS"/>
                <a:cs typeface="Comic Sans MS"/>
                <a:sym typeface="Comic Sans MS"/>
              </a:rPr>
              <a:t>- folders for each subject</a:t>
            </a:r>
            <a:endParaRPr sz="15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Comic Sans MS"/>
                <a:ea typeface="Comic Sans MS"/>
                <a:cs typeface="Comic Sans MS"/>
                <a:sym typeface="Comic Sans MS"/>
              </a:rPr>
              <a:t>- Within each subject you have folders for each unit/topic</a:t>
            </a:r>
            <a:endParaRPr sz="19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Comic Sans MS"/>
                <a:ea typeface="Comic Sans MS"/>
                <a:cs typeface="Comic Sans MS"/>
                <a:sym typeface="Comic Sans MS"/>
              </a:rPr>
              <a:t>This makes accessing particular sections/units easier.</a:t>
            </a:r>
            <a:endParaRPr sz="2600" b="1" i="1" u="sng">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u="sng">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u="sng">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562" name="Google Shape;562;gd412d91fcb_0_90"/>
          <p:cNvSpPr txBox="1"/>
          <p:nvPr/>
        </p:nvSpPr>
        <p:spPr>
          <a:xfrm>
            <a:off x="1099000" y="2729550"/>
            <a:ext cx="273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6"/>
          <p:cNvSpPr txBox="1">
            <a:spLocks noGrp="1"/>
          </p:cNvSpPr>
          <p:nvPr>
            <p:ph type="ctrTitle" idx="4294967295"/>
          </p:nvPr>
        </p:nvSpPr>
        <p:spPr>
          <a:xfrm>
            <a:off x="2092625" y="143750"/>
            <a:ext cx="4958700" cy="8571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600"/>
              </a:spcBef>
              <a:spcAft>
                <a:spcPts val="300"/>
              </a:spcAft>
              <a:buClr>
                <a:schemeClr val="dk1"/>
              </a:buClr>
              <a:buSzPts val="1100"/>
              <a:buFont typeface="Arial"/>
              <a:buNone/>
            </a:pPr>
            <a:r>
              <a:rPr lang="en" sz="2400" i="1" u="sng"/>
              <a:t>Wait, Do I Even Need To Create Study Notes?</a:t>
            </a:r>
            <a:endParaRPr sz="6000" i="0" u="none" strike="noStrike" cap="none">
              <a:solidFill>
                <a:schemeClr val="dk1"/>
              </a:solidFill>
            </a:endParaRPr>
          </a:p>
        </p:txBody>
      </p:sp>
      <p:sp>
        <p:nvSpPr>
          <p:cNvPr id="185" name="Google Shape;185;p6"/>
          <p:cNvSpPr txBox="1">
            <a:spLocks noGrp="1"/>
          </p:cNvSpPr>
          <p:nvPr>
            <p:ph type="subTitle" idx="4294967295"/>
          </p:nvPr>
        </p:nvSpPr>
        <p:spPr>
          <a:xfrm>
            <a:off x="2092625" y="4097352"/>
            <a:ext cx="49587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lt2"/>
              </a:buClr>
              <a:buSzPts val="1600"/>
              <a:buFont typeface="Poppins Light"/>
              <a:buNone/>
            </a:pPr>
            <a:endParaRPr sz="1400" b="0" i="0" u="none" strike="noStrike" cap="none">
              <a:solidFill>
                <a:schemeClr val="dk1"/>
              </a:solidFill>
              <a:latin typeface="Poppins Light"/>
              <a:ea typeface="Poppins Light"/>
              <a:cs typeface="Poppins Light"/>
              <a:sym typeface="Poppins Light"/>
            </a:endParaRPr>
          </a:p>
        </p:txBody>
      </p:sp>
      <p:pic>
        <p:nvPicPr>
          <p:cNvPr id="186" name="Google Shape;186;p6" title="Too much time">
            <a:hlinkClick r:id="rId3"/>
          </p:cNvPr>
          <p:cNvPicPr preferRelativeResize="0"/>
          <p:nvPr/>
        </p:nvPicPr>
        <p:blipFill>
          <a:blip r:embed="rId4">
            <a:alphaModFix/>
          </a:blip>
          <a:stretch>
            <a:fillRect/>
          </a:stretch>
        </p:blipFill>
        <p:spPr>
          <a:xfrm>
            <a:off x="2285975" y="10008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d412d91fcb_0_97"/>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568" name="Google Shape;568;gd412d91fcb_0_97"/>
          <p:cNvSpPr txBox="1"/>
          <p:nvPr/>
        </p:nvSpPr>
        <p:spPr>
          <a:xfrm>
            <a:off x="134800" y="0"/>
            <a:ext cx="8964900" cy="285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33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spcBef>
                <a:spcPts val="0"/>
              </a:spcBef>
              <a:spcAft>
                <a:spcPts val="0"/>
              </a:spcAft>
              <a:buNone/>
            </a:pPr>
            <a:endParaRPr sz="2200" b="1" i="1">
              <a:latin typeface="Poppins"/>
              <a:ea typeface="Poppins"/>
              <a:cs typeface="Poppins"/>
              <a:sym typeface="Poppin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569" name="Google Shape;569;gd412d91fcb_0_97"/>
          <p:cNvSpPr txBox="1"/>
          <p:nvPr/>
        </p:nvSpPr>
        <p:spPr>
          <a:xfrm>
            <a:off x="5197825" y="670100"/>
            <a:ext cx="33687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500">
              <a:latin typeface="Comic Sans MS"/>
              <a:ea typeface="Comic Sans MS"/>
              <a:cs typeface="Comic Sans MS"/>
              <a:sym typeface="Comic Sans MS"/>
            </a:endParaRPr>
          </a:p>
        </p:txBody>
      </p:sp>
      <p:pic>
        <p:nvPicPr>
          <p:cNvPr id="570" name="Google Shape;570;gd412d91fcb_0_97" title="Digital Note Storage">
            <a:hlinkClick r:id="rId3"/>
          </p:cNvPr>
          <p:cNvPicPr preferRelativeResize="0"/>
          <p:nvPr/>
        </p:nvPicPr>
        <p:blipFill>
          <a:blip r:embed="rId4">
            <a:alphaModFix/>
          </a:blip>
          <a:stretch>
            <a:fillRect/>
          </a:stretch>
        </p:blipFill>
        <p:spPr>
          <a:xfrm>
            <a:off x="90550" y="-38800"/>
            <a:ext cx="9053400" cy="5182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fade">
                                      <p:cBhvr>
                                        <p:cTn id="7" dur="10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gd412d91fcb_0_108"/>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576" name="Google Shape;576;gd412d91fcb_0_108"/>
          <p:cNvSpPr txBox="1"/>
          <p:nvPr/>
        </p:nvSpPr>
        <p:spPr>
          <a:xfrm>
            <a:off x="5642850" y="1394000"/>
            <a:ext cx="2732400" cy="237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b="1">
                <a:solidFill>
                  <a:schemeClr val="dk1"/>
                </a:solidFill>
                <a:latin typeface="Comic Sans MS"/>
                <a:ea typeface="Comic Sans MS"/>
                <a:cs typeface="Comic Sans MS"/>
                <a:sym typeface="Comic Sans MS"/>
              </a:rPr>
              <a:t>Apps like Evernote and Notion have a great storage system. You can create notebooks for each subject and topics within each notebook</a:t>
            </a:r>
            <a:endParaRPr sz="2100">
              <a:latin typeface="Comic Sans MS"/>
              <a:ea typeface="Comic Sans MS"/>
              <a:cs typeface="Comic Sans MS"/>
              <a:sym typeface="Comic Sans MS"/>
            </a:endParaRPr>
          </a:p>
        </p:txBody>
      </p:sp>
      <p:sp>
        <p:nvSpPr>
          <p:cNvPr id="577" name="Google Shape;577;gd412d91fcb_0_108"/>
          <p:cNvSpPr txBox="1"/>
          <p:nvPr/>
        </p:nvSpPr>
        <p:spPr>
          <a:xfrm>
            <a:off x="1099000" y="2729550"/>
            <a:ext cx="273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pic>
        <p:nvPicPr>
          <p:cNvPr id="578" name="Google Shape;578;gd412d91fcb_0_108"/>
          <p:cNvPicPr preferRelativeResize="0"/>
          <p:nvPr/>
        </p:nvPicPr>
        <p:blipFill>
          <a:blip r:embed="rId3">
            <a:alphaModFix/>
          </a:blip>
          <a:stretch>
            <a:fillRect/>
          </a:stretch>
        </p:blipFill>
        <p:spPr>
          <a:xfrm>
            <a:off x="90550" y="90550"/>
            <a:ext cx="4715275" cy="49805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d412d91fcb_0_116"/>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584" name="Google Shape;584;gd412d91fcb_0_116"/>
          <p:cNvSpPr txBox="1"/>
          <p:nvPr/>
        </p:nvSpPr>
        <p:spPr>
          <a:xfrm>
            <a:off x="134800" y="0"/>
            <a:ext cx="8964900" cy="600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700" b="1" i="1" u="sng">
                <a:solidFill>
                  <a:schemeClr val="dk1"/>
                </a:solidFill>
                <a:latin typeface="Poppins"/>
                <a:ea typeface="Poppins"/>
                <a:cs typeface="Poppins"/>
                <a:sym typeface="Poppins"/>
              </a:rPr>
              <a:t>Step 5: Figure out how to make the best use of your study notes</a:t>
            </a:r>
            <a:endParaRPr sz="27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u="sng">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Congratulations, you have done your notes. </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Now what? </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Do they just sit on your desk until the night before an exam? No way. You need to be active. </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latin typeface="Comic Sans MS"/>
                <a:ea typeface="Comic Sans MS"/>
                <a:cs typeface="Comic Sans MS"/>
                <a:sym typeface="Comic Sans MS"/>
              </a:rPr>
              <a:t>You need to utilise this awesome resource you have created.</a:t>
            </a:r>
            <a:endParaRPr sz="1800" b="1" i="1" u="sng">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800" b="1" i="1">
              <a:latin typeface="Comic Sans MS"/>
              <a:ea typeface="Comic Sans MS"/>
              <a:cs typeface="Comic Sans MS"/>
              <a:sym typeface="Comic Sans MS"/>
            </a:endParaRPr>
          </a:p>
          <a:p>
            <a:pPr marL="457200" lvl="0" indent="0" algn="l" rtl="0">
              <a:lnSpc>
                <a:spcPct val="115000"/>
              </a:lnSpc>
              <a:spcBef>
                <a:spcPts val="0"/>
              </a:spcBef>
              <a:spcAft>
                <a:spcPts val="0"/>
              </a:spcAft>
              <a:buNone/>
            </a:pPr>
            <a:endParaRPr sz="1800" b="1" i="1">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585" name="Google Shape;585;gd412d91fcb_0_116"/>
          <p:cNvSpPr txBox="1"/>
          <p:nvPr/>
        </p:nvSpPr>
        <p:spPr>
          <a:xfrm>
            <a:off x="4541249" y="449675"/>
            <a:ext cx="32202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latin typeface="Comic Sans MS"/>
                <a:ea typeface="Comic Sans MS"/>
                <a:cs typeface="Comic Sans MS"/>
                <a:sym typeface="Comic Sans MS"/>
              </a:rPr>
              <a:t>         </a:t>
            </a:r>
            <a:r>
              <a:rPr lang="en">
                <a:latin typeface="Comic Sans MS"/>
                <a:ea typeface="Comic Sans MS"/>
                <a:cs typeface="Comic Sans MS"/>
                <a:sym typeface="Comic Sans MS"/>
              </a:rPr>
              <a:t>   </a:t>
            </a:r>
            <a:endParaRPr>
              <a:latin typeface="Comic Sans MS"/>
              <a:ea typeface="Comic Sans MS"/>
              <a:cs typeface="Comic Sans MS"/>
              <a:sym typeface="Comic Sans M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gd412d91fcb_0_123"/>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591" name="Google Shape;591;gd412d91fcb_0_123"/>
          <p:cNvSpPr txBox="1"/>
          <p:nvPr/>
        </p:nvSpPr>
        <p:spPr>
          <a:xfrm>
            <a:off x="134800" y="0"/>
            <a:ext cx="5425200" cy="79554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1300"/>
              </a:spcBef>
              <a:spcAft>
                <a:spcPts val="0"/>
              </a:spcAft>
              <a:buClr>
                <a:schemeClr val="dk1"/>
              </a:buClr>
              <a:buSzPts val="2200"/>
              <a:buFont typeface="Poppins"/>
              <a:buAutoNum type="arabicPeriod"/>
            </a:pPr>
            <a:r>
              <a:rPr lang="en" sz="2200" b="1" i="1" u="sng">
                <a:solidFill>
                  <a:schemeClr val="dk1"/>
                </a:solidFill>
                <a:latin typeface="Poppins"/>
                <a:ea typeface="Poppins"/>
                <a:cs typeface="Poppins"/>
                <a:sym typeface="Poppins"/>
              </a:rPr>
              <a:t>Review, review, review</a:t>
            </a:r>
            <a:endParaRPr sz="2200" b="1" i="1" u="sng">
              <a:solidFill>
                <a:schemeClr val="dk1"/>
              </a:solidFill>
              <a:latin typeface="Poppins"/>
              <a:ea typeface="Poppins"/>
              <a:cs typeface="Poppins"/>
              <a:sym typeface="Poppins"/>
            </a:endParaRPr>
          </a:p>
          <a:p>
            <a:pPr marL="0" lvl="0" indent="0" algn="l" rtl="0">
              <a:lnSpc>
                <a:spcPct val="115000"/>
              </a:lnSpc>
              <a:spcBef>
                <a:spcPts val="1300"/>
              </a:spcBef>
              <a:spcAft>
                <a:spcPts val="0"/>
              </a:spcAft>
              <a:buNone/>
            </a:pPr>
            <a:endParaRPr sz="1300">
              <a:solidFill>
                <a:schemeClr val="dk1"/>
              </a:solidFill>
            </a:endParaRPr>
          </a:p>
          <a:p>
            <a:pPr marL="0" lvl="0" indent="0" algn="l" rtl="0">
              <a:lnSpc>
                <a:spcPct val="115000"/>
              </a:lnSpc>
              <a:spcBef>
                <a:spcPts val="1300"/>
              </a:spcBef>
              <a:spcAft>
                <a:spcPts val="0"/>
              </a:spcAft>
              <a:buNone/>
            </a:pPr>
            <a:r>
              <a:rPr lang="en" sz="1800">
                <a:solidFill>
                  <a:schemeClr val="dk1"/>
                </a:solidFill>
                <a:latin typeface="Comic Sans MS"/>
                <a:ea typeface="Comic Sans MS"/>
                <a:cs typeface="Comic Sans MS"/>
                <a:sym typeface="Comic Sans MS"/>
              </a:rPr>
              <a:t>Yes, it is true that the actual act of doing your notes helps the information sink in, but you need to review what you have created over a long period of time. </a:t>
            </a:r>
            <a:endParaRPr sz="1800">
              <a:solidFill>
                <a:schemeClr val="dk1"/>
              </a:solidFill>
              <a:latin typeface="Comic Sans MS"/>
              <a:ea typeface="Comic Sans MS"/>
              <a:cs typeface="Comic Sans MS"/>
              <a:sym typeface="Comic Sans MS"/>
            </a:endParaRPr>
          </a:p>
          <a:p>
            <a:pPr marL="0" lvl="0" indent="0" algn="l" rtl="0">
              <a:lnSpc>
                <a:spcPct val="115000"/>
              </a:lnSpc>
              <a:spcBef>
                <a:spcPts val="1300"/>
              </a:spcBef>
              <a:spcAft>
                <a:spcPts val="0"/>
              </a:spcAft>
              <a:buNone/>
            </a:pPr>
            <a:r>
              <a:rPr lang="en" sz="1800">
                <a:solidFill>
                  <a:schemeClr val="dk1"/>
                </a:solidFill>
                <a:latin typeface="Comic Sans MS"/>
                <a:ea typeface="Comic Sans MS"/>
                <a:cs typeface="Comic Sans MS"/>
                <a:sym typeface="Comic Sans MS"/>
              </a:rPr>
              <a:t>Read small portions on a weekly basis, do not cram before an exam or assessment. Read before you go to bed, read on the bus or train, read out aloud, read to your parents.</a:t>
            </a:r>
            <a:endParaRPr sz="1800">
              <a:solidFill>
                <a:schemeClr val="dk1"/>
              </a:solidFill>
              <a:latin typeface="Comic Sans MS"/>
              <a:ea typeface="Comic Sans MS"/>
              <a:cs typeface="Comic Sans MS"/>
              <a:sym typeface="Comic Sans MS"/>
            </a:endParaRPr>
          </a:p>
          <a:p>
            <a:pPr marL="0" lvl="0" indent="0" algn="l" rtl="0">
              <a:lnSpc>
                <a:spcPct val="115000"/>
              </a:lnSpc>
              <a:spcBef>
                <a:spcPts val="130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130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130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1300"/>
              </a:spcBef>
              <a:spcAft>
                <a:spcPts val="0"/>
              </a:spcAft>
              <a:buNone/>
            </a:pPr>
            <a:endParaRPr sz="2700" b="1" i="1" u="sng">
              <a:solidFill>
                <a:schemeClr val="dk1"/>
              </a:solidFill>
              <a:latin typeface="Poppins"/>
              <a:ea typeface="Poppins"/>
              <a:cs typeface="Poppins"/>
              <a:sym typeface="Poppins"/>
            </a:endParaRPr>
          </a:p>
          <a:p>
            <a:pPr marL="0" lvl="0" indent="0" algn="l" rtl="0">
              <a:spcBef>
                <a:spcPts val="0"/>
              </a:spcBef>
              <a:spcAft>
                <a:spcPts val="0"/>
              </a:spcAft>
              <a:buNone/>
            </a:pPr>
            <a:endParaRPr sz="1800" b="1" i="1">
              <a:latin typeface="Comic Sans MS"/>
              <a:ea typeface="Comic Sans MS"/>
              <a:cs typeface="Comic Sans MS"/>
              <a:sym typeface="Comic Sans MS"/>
            </a:endParaRPr>
          </a:p>
          <a:p>
            <a:pPr marL="457200" lvl="0" indent="0" algn="l" rtl="0">
              <a:lnSpc>
                <a:spcPct val="115000"/>
              </a:lnSpc>
              <a:spcBef>
                <a:spcPts val="0"/>
              </a:spcBef>
              <a:spcAft>
                <a:spcPts val="0"/>
              </a:spcAft>
              <a:buNone/>
            </a:pPr>
            <a:endParaRPr sz="1800" b="1" i="1">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592" name="Google Shape;592;gd412d91fcb_0_123"/>
          <p:cNvSpPr txBox="1"/>
          <p:nvPr/>
        </p:nvSpPr>
        <p:spPr>
          <a:xfrm>
            <a:off x="4541249" y="449675"/>
            <a:ext cx="32202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latin typeface="Comic Sans MS"/>
                <a:ea typeface="Comic Sans MS"/>
                <a:cs typeface="Comic Sans MS"/>
                <a:sym typeface="Comic Sans MS"/>
              </a:rPr>
              <a:t>         </a:t>
            </a:r>
            <a:r>
              <a:rPr lang="en">
                <a:latin typeface="Comic Sans MS"/>
                <a:ea typeface="Comic Sans MS"/>
                <a:cs typeface="Comic Sans MS"/>
                <a:sym typeface="Comic Sans MS"/>
              </a:rPr>
              <a:t>   </a:t>
            </a:r>
            <a:endParaRPr>
              <a:latin typeface="Comic Sans MS"/>
              <a:ea typeface="Comic Sans MS"/>
              <a:cs typeface="Comic Sans MS"/>
              <a:sym typeface="Comic Sans MS"/>
            </a:endParaRPr>
          </a:p>
        </p:txBody>
      </p:sp>
      <p:pic>
        <p:nvPicPr>
          <p:cNvPr id="593" name="Google Shape;593;gd412d91fcb_0_123"/>
          <p:cNvPicPr preferRelativeResize="0"/>
          <p:nvPr/>
        </p:nvPicPr>
        <p:blipFill>
          <a:blip r:embed="rId3">
            <a:alphaModFix/>
          </a:blip>
          <a:stretch>
            <a:fillRect/>
          </a:stretch>
        </p:blipFill>
        <p:spPr>
          <a:xfrm>
            <a:off x="5701160" y="0"/>
            <a:ext cx="3442791" cy="51435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d412d91fcb_0_157"/>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599" name="Google Shape;599;gd412d91fcb_0_157"/>
          <p:cNvSpPr txBox="1"/>
          <p:nvPr/>
        </p:nvSpPr>
        <p:spPr>
          <a:xfrm>
            <a:off x="134800" y="0"/>
            <a:ext cx="5242500" cy="794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300"/>
              </a:spcBef>
              <a:spcAft>
                <a:spcPts val="0"/>
              </a:spcAft>
              <a:buNone/>
            </a:pPr>
            <a:r>
              <a:rPr lang="en" sz="2200" b="1" i="1">
                <a:solidFill>
                  <a:schemeClr val="dk1"/>
                </a:solidFill>
                <a:latin typeface="Poppins"/>
                <a:ea typeface="Poppins"/>
                <a:cs typeface="Poppins"/>
                <a:sym typeface="Poppins"/>
              </a:rPr>
              <a:t>2. 	</a:t>
            </a:r>
            <a:r>
              <a:rPr lang="en" sz="2200" b="1" i="1" u="sng">
                <a:solidFill>
                  <a:schemeClr val="dk1"/>
                </a:solidFill>
                <a:latin typeface="Poppins"/>
                <a:ea typeface="Poppins"/>
                <a:cs typeface="Poppins"/>
                <a:sym typeface="Poppins"/>
              </a:rPr>
              <a:t>Rewrite</a:t>
            </a:r>
            <a:endParaRPr sz="2200" b="1" i="1" u="sng">
              <a:solidFill>
                <a:schemeClr val="dk1"/>
              </a:solidFill>
              <a:latin typeface="Poppins"/>
              <a:ea typeface="Poppins"/>
              <a:cs typeface="Poppins"/>
              <a:sym typeface="Poppins"/>
            </a:endParaRPr>
          </a:p>
          <a:p>
            <a:pPr marL="0" lvl="0" indent="0" algn="l" rtl="0">
              <a:lnSpc>
                <a:spcPct val="115000"/>
              </a:lnSpc>
              <a:spcBef>
                <a:spcPts val="1300"/>
              </a:spcBef>
              <a:spcAft>
                <a:spcPts val="0"/>
              </a:spcAft>
              <a:buNone/>
            </a:pPr>
            <a:endParaRPr sz="1300">
              <a:solidFill>
                <a:schemeClr val="dk1"/>
              </a:solidFill>
            </a:endParaRPr>
          </a:p>
          <a:p>
            <a:pPr marL="0" lvl="0" indent="0" algn="l" rtl="0">
              <a:lnSpc>
                <a:spcPct val="115000"/>
              </a:lnSpc>
              <a:spcBef>
                <a:spcPts val="1300"/>
              </a:spcBef>
              <a:spcAft>
                <a:spcPts val="0"/>
              </a:spcAft>
              <a:buNone/>
            </a:pPr>
            <a:r>
              <a:rPr lang="en" sz="1800">
                <a:solidFill>
                  <a:schemeClr val="dk1"/>
                </a:solidFill>
                <a:latin typeface="Comic Sans MS"/>
                <a:ea typeface="Comic Sans MS"/>
                <a:cs typeface="Comic Sans MS"/>
                <a:sym typeface="Comic Sans MS"/>
              </a:rPr>
              <a:t>I have seen some students read over particular topics then rewrite as much as they can remember without looking at their notes.</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Rewriting definitions, key factors, diagrams, anything they can remember. </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Some transfer notes into even smaller, condensed </a:t>
            </a:r>
            <a:r>
              <a:rPr lang="en" sz="1800" u="sng">
                <a:solidFill>
                  <a:schemeClr val="dk1"/>
                </a:solidFill>
                <a:latin typeface="Comic Sans MS"/>
                <a:ea typeface="Comic Sans MS"/>
                <a:cs typeface="Comic Sans MS"/>
                <a:sym typeface="Comic Sans MS"/>
              </a:rPr>
              <a:t>summary pages</a:t>
            </a:r>
            <a:r>
              <a:rPr lang="en" sz="1800">
                <a:solidFill>
                  <a:schemeClr val="dk1"/>
                </a:solidFill>
                <a:latin typeface="Comic Sans MS"/>
                <a:ea typeface="Comic Sans MS"/>
                <a:cs typeface="Comic Sans MS"/>
                <a:sym typeface="Comic Sans MS"/>
              </a:rPr>
              <a:t> or </a:t>
            </a:r>
            <a:r>
              <a:rPr lang="en" sz="1800" u="sng">
                <a:solidFill>
                  <a:schemeClr val="dk1"/>
                </a:solidFill>
                <a:latin typeface="Comic Sans MS"/>
                <a:ea typeface="Comic Sans MS"/>
                <a:cs typeface="Comic Sans MS"/>
                <a:sym typeface="Comic Sans MS"/>
              </a:rPr>
              <a:t>flash cards</a:t>
            </a:r>
            <a:r>
              <a:rPr lang="en" sz="1800">
                <a:solidFill>
                  <a:schemeClr val="dk1"/>
                </a:solidFill>
                <a:latin typeface="Comic Sans MS"/>
                <a:ea typeface="Comic Sans MS"/>
                <a:cs typeface="Comic Sans MS"/>
                <a:sym typeface="Comic Sans MS"/>
              </a:rPr>
              <a:t> closer to exam time.</a:t>
            </a:r>
            <a:endParaRPr sz="2500">
              <a:solidFill>
                <a:schemeClr val="dk1"/>
              </a:solidFill>
              <a:latin typeface="Comic Sans MS"/>
              <a:ea typeface="Comic Sans MS"/>
              <a:cs typeface="Comic Sans MS"/>
              <a:sym typeface="Comic Sans MS"/>
            </a:endParaRPr>
          </a:p>
          <a:p>
            <a:pPr marL="0" lvl="0" indent="0" algn="l" rtl="0">
              <a:lnSpc>
                <a:spcPct val="115000"/>
              </a:lnSpc>
              <a:spcBef>
                <a:spcPts val="130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130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1300"/>
              </a:spcBef>
              <a:spcAft>
                <a:spcPts val="0"/>
              </a:spcAft>
              <a:buNone/>
            </a:pPr>
            <a:endParaRPr sz="2700" b="1" i="1" u="sng">
              <a:solidFill>
                <a:schemeClr val="dk1"/>
              </a:solidFill>
              <a:latin typeface="Poppins"/>
              <a:ea typeface="Poppins"/>
              <a:cs typeface="Poppins"/>
              <a:sym typeface="Poppins"/>
            </a:endParaRPr>
          </a:p>
          <a:p>
            <a:pPr marL="0" lvl="0" indent="0" algn="l" rtl="0">
              <a:spcBef>
                <a:spcPts val="0"/>
              </a:spcBef>
              <a:spcAft>
                <a:spcPts val="0"/>
              </a:spcAft>
              <a:buNone/>
            </a:pPr>
            <a:endParaRPr sz="1800" b="1" i="1">
              <a:latin typeface="Comic Sans MS"/>
              <a:ea typeface="Comic Sans MS"/>
              <a:cs typeface="Comic Sans MS"/>
              <a:sym typeface="Comic Sans MS"/>
            </a:endParaRPr>
          </a:p>
          <a:p>
            <a:pPr marL="457200" lvl="0" indent="0" algn="l" rtl="0">
              <a:lnSpc>
                <a:spcPct val="115000"/>
              </a:lnSpc>
              <a:spcBef>
                <a:spcPts val="0"/>
              </a:spcBef>
              <a:spcAft>
                <a:spcPts val="0"/>
              </a:spcAft>
              <a:buNone/>
            </a:pPr>
            <a:endParaRPr sz="1800" b="1" i="1">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600" name="Google Shape;600;gd412d91fcb_0_157"/>
          <p:cNvSpPr txBox="1"/>
          <p:nvPr/>
        </p:nvSpPr>
        <p:spPr>
          <a:xfrm>
            <a:off x="4541249" y="449675"/>
            <a:ext cx="32202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latin typeface="Comic Sans MS"/>
                <a:ea typeface="Comic Sans MS"/>
                <a:cs typeface="Comic Sans MS"/>
                <a:sym typeface="Comic Sans MS"/>
              </a:rPr>
              <a:t>         </a:t>
            </a:r>
            <a:r>
              <a:rPr lang="en">
                <a:latin typeface="Comic Sans MS"/>
                <a:ea typeface="Comic Sans MS"/>
                <a:cs typeface="Comic Sans MS"/>
                <a:sym typeface="Comic Sans MS"/>
              </a:rPr>
              <a:t>   </a:t>
            </a:r>
            <a:endParaRPr>
              <a:latin typeface="Comic Sans MS"/>
              <a:ea typeface="Comic Sans MS"/>
              <a:cs typeface="Comic Sans MS"/>
              <a:sym typeface="Comic Sans MS"/>
            </a:endParaRPr>
          </a:p>
        </p:txBody>
      </p:sp>
      <p:pic>
        <p:nvPicPr>
          <p:cNvPr id="601" name="Google Shape;601;gd412d91fcb_0_157"/>
          <p:cNvPicPr preferRelativeResize="0"/>
          <p:nvPr/>
        </p:nvPicPr>
        <p:blipFill>
          <a:blip r:embed="rId3">
            <a:alphaModFix/>
          </a:blip>
          <a:stretch>
            <a:fillRect/>
          </a:stretch>
        </p:blipFill>
        <p:spPr>
          <a:xfrm>
            <a:off x="5377375" y="0"/>
            <a:ext cx="3721925" cy="51435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d412d91fcb_0_166"/>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607" name="Google Shape;607;gd412d91fcb_0_166"/>
          <p:cNvSpPr txBox="1"/>
          <p:nvPr/>
        </p:nvSpPr>
        <p:spPr>
          <a:xfrm>
            <a:off x="134800" y="0"/>
            <a:ext cx="5242500" cy="7207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300"/>
              </a:spcBef>
              <a:spcAft>
                <a:spcPts val="0"/>
              </a:spcAft>
              <a:buNone/>
            </a:pPr>
            <a:r>
              <a:rPr lang="en" sz="2200" b="1" i="1">
                <a:solidFill>
                  <a:schemeClr val="dk1"/>
                </a:solidFill>
                <a:latin typeface="Poppins"/>
                <a:ea typeface="Poppins"/>
                <a:cs typeface="Poppins"/>
                <a:sym typeface="Poppins"/>
              </a:rPr>
              <a:t>3. 	</a:t>
            </a:r>
            <a:r>
              <a:rPr lang="en" sz="2200" b="1" u="sng">
                <a:solidFill>
                  <a:schemeClr val="dk1"/>
                </a:solidFill>
              </a:rPr>
              <a:t>Practice past tests/exams using your notes for assistance</a:t>
            </a:r>
            <a:endParaRPr sz="2200" b="1" i="1" u="sng">
              <a:solidFill>
                <a:schemeClr val="dk1"/>
              </a:solidFill>
              <a:latin typeface="Poppins"/>
              <a:ea typeface="Poppins"/>
              <a:cs typeface="Poppins"/>
              <a:sym typeface="Poppins"/>
            </a:endParaRPr>
          </a:p>
          <a:p>
            <a:pPr marL="0" lvl="0" indent="0" algn="l" rtl="0">
              <a:lnSpc>
                <a:spcPct val="115000"/>
              </a:lnSpc>
              <a:spcBef>
                <a:spcPts val="1300"/>
              </a:spcBef>
              <a:spcAft>
                <a:spcPts val="0"/>
              </a:spcAft>
              <a:buNone/>
            </a:pPr>
            <a:r>
              <a:rPr lang="en" sz="1800">
                <a:solidFill>
                  <a:schemeClr val="dk1"/>
                </a:solidFill>
                <a:latin typeface="Comic Sans MS"/>
                <a:ea typeface="Comic Sans MS"/>
                <a:cs typeface="Comic Sans MS"/>
                <a:sym typeface="Comic Sans MS"/>
              </a:rPr>
              <a:t>Memorising your notes is one thing, being able to use them to answer a question in an exam is a different thing altogether. </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Use your notes to help you write these answers in practice papers. Once you are confident enough try the papers without your notes. </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300">
              <a:solidFill>
                <a:schemeClr val="dk1"/>
              </a:solidFill>
            </a:endParaRPr>
          </a:p>
          <a:p>
            <a:pPr marL="0" lvl="0" indent="0" algn="l" rtl="0">
              <a:lnSpc>
                <a:spcPct val="115000"/>
              </a:lnSpc>
              <a:spcBef>
                <a:spcPts val="130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130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1300"/>
              </a:spcBef>
              <a:spcAft>
                <a:spcPts val="0"/>
              </a:spcAft>
              <a:buNone/>
            </a:pPr>
            <a:endParaRPr sz="2700" b="1" i="1" u="sng">
              <a:solidFill>
                <a:schemeClr val="dk1"/>
              </a:solidFill>
              <a:latin typeface="Poppins"/>
              <a:ea typeface="Poppins"/>
              <a:cs typeface="Poppins"/>
              <a:sym typeface="Poppins"/>
            </a:endParaRPr>
          </a:p>
          <a:p>
            <a:pPr marL="0" lvl="0" indent="0" algn="l" rtl="0">
              <a:spcBef>
                <a:spcPts val="0"/>
              </a:spcBef>
              <a:spcAft>
                <a:spcPts val="0"/>
              </a:spcAft>
              <a:buNone/>
            </a:pPr>
            <a:endParaRPr sz="1800" b="1" i="1">
              <a:latin typeface="Comic Sans MS"/>
              <a:ea typeface="Comic Sans MS"/>
              <a:cs typeface="Comic Sans MS"/>
              <a:sym typeface="Comic Sans MS"/>
            </a:endParaRPr>
          </a:p>
          <a:p>
            <a:pPr marL="457200" lvl="0" indent="0" algn="l" rtl="0">
              <a:lnSpc>
                <a:spcPct val="115000"/>
              </a:lnSpc>
              <a:spcBef>
                <a:spcPts val="0"/>
              </a:spcBef>
              <a:spcAft>
                <a:spcPts val="0"/>
              </a:spcAft>
              <a:buNone/>
            </a:pPr>
            <a:endParaRPr sz="1800" b="1" i="1">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608" name="Google Shape;608;gd412d91fcb_0_166"/>
          <p:cNvSpPr txBox="1"/>
          <p:nvPr/>
        </p:nvSpPr>
        <p:spPr>
          <a:xfrm>
            <a:off x="4541249" y="449675"/>
            <a:ext cx="32202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latin typeface="Comic Sans MS"/>
                <a:ea typeface="Comic Sans MS"/>
                <a:cs typeface="Comic Sans MS"/>
                <a:sym typeface="Comic Sans MS"/>
              </a:rPr>
              <a:t>         </a:t>
            </a:r>
            <a:r>
              <a:rPr lang="en">
                <a:latin typeface="Comic Sans MS"/>
                <a:ea typeface="Comic Sans MS"/>
                <a:cs typeface="Comic Sans MS"/>
                <a:sym typeface="Comic Sans MS"/>
              </a:rPr>
              <a:t>   </a:t>
            </a:r>
            <a:endParaRPr>
              <a:latin typeface="Comic Sans MS"/>
              <a:ea typeface="Comic Sans MS"/>
              <a:cs typeface="Comic Sans MS"/>
              <a:sym typeface="Comic Sans MS"/>
            </a:endParaRPr>
          </a:p>
        </p:txBody>
      </p:sp>
      <p:pic>
        <p:nvPicPr>
          <p:cNvPr id="609" name="Google Shape;609;gd412d91fcb_0_166"/>
          <p:cNvPicPr preferRelativeResize="0"/>
          <p:nvPr/>
        </p:nvPicPr>
        <p:blipFill>
          <a:blip r:embed="rId3">
            <a:alphaModFix/>
          </a:blip>
          <a:stretch>
            <a:fillRect/>
          </a:stretch>
        </p:blipFill>
        <p:spPr>
          <a:xfrm>
            <a:off x="5335575" y="2594350"/>
            <a:ext cx="3808369" cy="25491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d412d91fcb_0_175"/>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615" name="Google Shape;615;gd412d91fcb_0_175"/>
          <p:cNvSpPr txBox="1"/>
          <p:nvPr/>
        </p:nvSpPr>
        <p:spPr>
          <a:xfrm>
            <a:off x="90550" y="118800"/>
            <a:ext cx="8937600" cy="537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300"/>
              </a:spcBef>
              <a:spcAft>
                <a:spcPts val="0"/>
              </a:spcAft>
              <a:buNone/>
            </a:pPr>
            <a:r>
              <a:rPr lang="en" sz="2200" b="1" i="1">
                <a:solidFill>
                  <a:schemeClr val="dk1"/>
                </a:solidFill>
                <a:latin typeface="Poppins"/>
                <a:ea typeface="Poppins"/>
                <a:cs typeface="Poppins"/>
                <a:sym typeface="Poppins"/>
              </a:rPr>
              <a:t>4. 	</a:t>
            </a:r>
            <a:r>
              <a:rPr lang="en" sz="2200" b="1" u="sng">
                <a:solidFill>
                  <a:schemeClr val="dk1"/>
                </a:solidFill>
                <a:latin typeface="Poppins"/>
                <a:ea typeface="Poppins"/>
                <a:cs typeface="Poppins"/>
                <a:sym typeface="Poppins"/>
              </a:rPr>
              <a:t>Rejig/add to your notes</a:t>
            </a:r>
            <a:endParaRPr sz="2200" b="1" i="1" u="sng">
              <a:solidFill>
                <a:schemeClr val="dk1"/>
              </a:solidFill>
              <a:latin typeface="Poppins"/>
              <a:ea typeface="Poppins"/>
              <a:cs typeface="Poppins"/>
              <a:sym typeface="Poppins"/>
            </a:endParaRPr>
          </a:p>
          <a:p>
            <a:pPr marL="0" lvl="0" indent="0" algn="l" rtl="0">
              <a:lnSpc>
                <a:spcPct val="115000"/>
              </a:lnSpc>
              <a:spcBef>
                <a:spcPts val="1300"/>
              </a:spcBef>
              <a:spcAft>
                <a:spcPts val="0"/>
              </a:spcAft>
              <a:buNone/>
            </a:pPr>
            <a:r>
              <a:rPr lang="en" sz="1800">
                <a:solidFill>
                  <a:schemeClr val="dk1"/>
                </a:solidFill>
                <a:latin typeface="Comic Sans MS"/>
                <a:ea typeface="Comic Sans MS"/>
                <a:cs typeface="Comic Sans MS"/>
                <a:sym typeface="Comic Sans MS"/>
              </a:rPr>
              <a:t>You can always add/edit your notes. You may pick up some extra hot tips, or find a new example, or anything that you think might add value to your notes. The act of adding to your notes or rewording is powerful because it shows that you are understanding the important content that needs to be recalled.</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300">
              <a:solidFill>
                <a:schemeClr val="dk1"/>
              </a:solidFill>
            </a:endParaRPr>
          </a:p>
          <a:p>
            <a:pPr marL="0" lvl="0" indent="0" algn="l" rtl="0">
              <a:lnSpc>
                <a:spcPct val="115000"/>
              </a:lnSpc>
              <a:spcBef>
                <a:spcPts val="130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1300"/>
              </a:spcBef>
              <a:spcAft>
                <a:spcPts val="0"/>
              </a:spcAft>
              <a:buNone/>
            </a:pPr>
            <a:endParaRPr sz="2700" b="1" i="1" u="sng">
              <a:solidFill>
                <a:schemeClr val="dk1"/>
              </a:solidFill>
              <a:latin typeface="Poppins"/>
              <a:ea typeface="Poppins"/>
              <a:cs typeface="Poppins"/>
              <a:sym typeface="Poppins"/>
            </a:endParaRPr>
          </a:p>
          <a:p>
            <a:pPr marL="0" lvl="0" indent="0" algn="l" rtl="0">
              <a:spcBef>
                <a:spcPts val="0"/>
              </a:spcBef>
              <a:spcAft>
                <a:spcPts val="0"/>
              </a:spcAft>
              <a:buNone/>
            </a:pPr>
            <a:endParaRPr sz="1800" b="1" i="1">
              <a:latin typeface="Comic Sans MS"/>
              <a:ea typeface="Comic Sans MS"/>
              <a:cs typeface="Comic Sans MS"/>
              <a:sym typeface="Comic Sans MS"/>
            </a:endParaRPr>
          </a:p>
          <a:p>
            <a:pPr marL="457200" lvl="0" indent="0" algn="l" rtl="0">
              <a:lnSpc>
                <a:spcPct val="115000"/>
              </a:lnSpc>
              <a:spcBef>
                <a:spcPts val="0"/>
              </a:spcBef>
              <a:spcAft>
                <a:spcPts val="0"/>
              </a:spcAft>
              <a:buNone/>
            </a:pPr>
            <a:endParaRPr sz="1800" b="1" i="1">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616" name="Google Shape;616;gd412d91fcb_0_175"/>
          <p:cNvSpPr txBox="1"/>
          <p:nvPr/>
        </p:nvSpPr>
        <p:spPr>
          <a:xfrm>
            <a:off x="4541249" y="449675"/>
            <a:ext cx="32202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latin typeface="Comic Sans MS"/>
                <a:ea typeface="Comic Sans MS"/>
                <a:cs typeface="Comic Sans MS"/>
                <a:sym typeface="Comic Sans MS"/>
              </a:rPr>
              <a:t>         </a:t>
            </a:r>
            <a:r>
              <a:rPr lang="en">
                <a:latin typeface="Comic Sans MS"/>
                <a:ea typeface="Comic Sans MS"/>
                <a:cs typeface="Comic Sans MS"/>
                <a:sym typeface="Comic Sans MS"/>
              </a:rPr>
              <a:t>   </a:t>
            </a:r>
            <a:endParaRPr>
              <a:latin typeface="Comic Sans MS"/>
              <a:ea typeface="Comic Sans MS"/>
              <a:cs typeface="Comic Sans MS"/>
              <a:sym typeface="Comic Sans MS"/>
            </a:endParaRPr>
          </a:p>
        </p:txBody>
      </p:sp>
      <p:pic>
        <p:nvPicPr>
          <p:cNvPr id="617" name="Google Shape;617;gd412d91fcb_0_175"/>
          <p:cNvPicPr preferRelativeResize="0"/>
          <p:nvPr/>
        </p:nvPicPr>
        <p:blipFill>
          <a:blip r:embed="rId3">
            <a:alphaModFix/>
          </a:blip>
          <a:stretch>
            <a:fillRect/>
          </a:stretch>
        </p:blipFill>
        <p:spPr>
          <a:xfrm>
            <a:off x="4541250" y="2063498"/>
            <a:ext cx="4602700" cy="3080002"/>
          </a:xfrm>
          <a:prstGeom prst="rect">
            <a:avLst/>
          </a:prstGeom>
          <a:noFill/>
          <a:ln>
            <a:noFill/>
          </a:ln>
        </p:spPr>
      </p:pic>
      <p:sp>
        <p:nvSpPr>
          <p:cNvPr id="618" name="Google Shape;618;gd412d91fcb_0_175"/>
          <p:cNvSpPr txBox="1"/>
          <p:nvPr/>
        </p:nvSpPr>
        <p:spPr>
          <a:xfrm>
            <a:off x="90550" y="2734750"/>
            <a:ext cx="3000000" cy="2169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200" b="1">
                <a:latin typeface="Poppins"/>
                <a:ea typeface="Poppins"/>
                <a:cs typeface="Poppins"/>
                <a:sym typeface="Poppins"/>
              </a:rPr>
              <a:t>5. </a:t>
            </a:r>
            <a:r>
              <a:rPr lang="en" sz="2200" b="1" u="sng">
                <a:latin typeface="Poppins"/>
                <a:ea typeface="Poppins"/>
                <a:cs typeface="Poppins"/>
                <a:sym typeface="Poppins"/>
              </a:rPr>
              <a:t>Test a friend</a:t>
            </a:r>
            <a:endParaRPr sz="2200" b="1" u="sng">
              <a:latin typeface="Poppins"/>
              <a:ea typeface="Poppins"/>
              <a:cs typeface="Poppins"/>
              <a:sym typeface="Poppins"/>
            </a:endParaRPr>
          </a:p>
          <a:p>
            <a:pPr marL="0" lvl="0" indent="0" algn="l" rtl="0">
              <a:lnSpc>
                <a:spcPct val="115000"/>
              </a:lnSpc>
              <a:spcBef>
                <a:spcPts val="0"/>
              </a:spcBef>
              <a:spcAft>
                <a:spcPts val="0"/>
              </a:spcAft>
              <a:buNone/>
            </a:pPr>
            <a:r>
              <a:rPr lang="en" sz="1800">
                <a:latin typeface="Comic Sans MS"/>
                <a:ea typeface="Comic Sans MS"/>
                <a:cs typeface="Comic Sans MS"/>
                <a:sym typeface="Comic Sans MS"/>
              </a:rPr>
              <a:t>Use your notes to quiz a friend in your class. If they don’t know the answer, tell them, teach them. They can do the same to you with their notes.</a:t>
            </a:r>
            <a:endParaRPr sz="2100">
              <a:latin typeface="Comic Sans MS"/>
              <a:ea typeface="Comic Sans MS"/>
              <a:cs typeface="Comic Sans MS"/>
              <a:sym typeface="Comic Sans M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gd412d91fcb_0_129"/>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624" name="Google Shape;624;gd412d91fcb_0_129"/>
          <p:cNvSpPr txBox="1"/>
          <p:nvPr/>
        </p:nvSpPr>
        <p:spPr>
          <a:xfrm>
            <a:off x="134800" y="0"/>
            <a:ext cx="8964900" cy="668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700" b="1" i="1" u="sng">
                <a:solidFill>
                  <a:schemeClr val="dk1"/>
                </a:solidFill>
                <a:latin typeface="Poppins"/>
                <a:ea typeface="Poppins"/>
                <a:cs typeface="Poppins"/>
                <a:sym typeface="Poppins"/>
              </a:rPr>
              <a:t>CONCLUSION</a:t>
            </a:r>
            <a:endParaRPr sz="1800" b="1" i="1" u="sng">
              <a:solidFill>
                <a:schemeClr val="dk1"/>
              </a:solidFill>
              <a:latin typeface="Comic Sans MS"/>
              <a:ea typeface="Comic Sans MS"/>
              <a:cs typeface="Comic Sans MS"/>
              <a:sym typeface="Comic Sans MS"/>
            </a:endParaRPr>
          </a:p>
          <a:p>
            <a:pPr marL="0" lvl="0" indent="0" algn="l" rtl="0">
              <a:lnSpc>
                <a:spcPct val="115000"/>
              </a:lnSpc>
              <a:spcBef>
                <a:spcPts val="1300"/>
              </a:spcBef>
              <a:spcAft>
                <a:spcPts val="0"/>
              </a:spcAft>
              <a:buNone/>
            </a:pPr>
            <a:r>
              <a:rPr lang="en" sz="1800">
                <a:solidFill>
                  <a:schemeClr val="dk1"/>
                </a:solidFill>
                <a:latin typeface="Comic Sans MS"/>
                <a:ea typeface="Comic Sans MS"/>
                <a:cs typeface="Comic Sans MS"/>
                <a:sym typeface="Comic Sans MS"/>
              </a:rPr>
              <a:t>Effective note-taking is an important piece of the puzzle when it comes to nailing your exams and tests.</a:t>
            </a:r>
            <a:endParaRPr sz="1800">
              <a:solidFill>
                <a:schemeClr val="dk1"/>
              </a:solidFill>
            </a:endParaRPr>
          </a:p>
          <a:p>
            <a:pPr marL="0" lvl="0" indent="0" algn="l" rtl="0">
              <a:lnSpc>
                <a:spcPct val="115000"/>
              </a:lnSpc>
              <a:spcBef>
                <a:spcPts val="1300"/>
              </a:spcBef>
              <a:spcAft>
                <a:spcPts val="0"/>
              </a:spcAft>
              <a:buNone/>
            </a:pPr>
            <a:r>
              <a:rPr lang="en" sz="1800">
                <a:solidFill>
                  <a:schemeClr val="dk1"/>
                </a:solidFill>
                <a:latin typeface="Comic Sans MS"/>
                <a:ea typeface="Comic Sans MS"/>
                <a:cs typeface="Comic Sans MS"/>
                <a:sym typeface="Comic Sans MS"/>
              </a:rPr>
              <a:t>The most important takeaway from this unit is that note-taking is a skill. You need to experiment, and find out what suits you best. Everyone’s brain works in a different way.</a:t>
            </a:r>
            <a:endParaRPr sz="1800">
              <a:solidFill>
                <a:schemeClr val="dk1"/>
              </a:solidFill>
            </a:endParaRPr>
          </a:p>
          <a:p>
            <a:pPr marL="0" lvl="0" indent="0" algn="l" rtl="0">
              <a:lnSpc>
                <a:spcPct val="115000"/>
              </a:lnSpc>
              <a:spcBef>
                <a:spcPts val="1300"/>
              </a:spcBef>
              <a:spcAft>
                <a:spcPts val="0"/>
              </a:spcAft>
              <a:buNone/>
            </a:pPr>
            <a:r>
              <a:rPr lang="en" sz="1800">
                <a:solidFill>
                  <a:schemeClr val="dk1"/>
                </a:solidFill>
                <a:latin typeface="Comic Sans MS"/>
                <a:ea typeface="Comic Sans MS"/>
                <a:cs typeface="Comic Sans MS"/>
                <a:sym typeface="Comic Sans MS"/>
              </a:rPr>
              <a:t>Once you have found a style and layout that suits you, organise the time to prepare your notes on a weekly basis and put them to best use in the lead up to your tests and exams.</a:t>
            </a:r>
            <a:endParaRPr sz="1800">
              <a:solidFill>
                <a:schemeClr val="dk1"/>
              </a:solidFill>
            </a:endParaRPr>
          </a:p>
          <a:p>
            <a:pPr marL="0" lvl="0" indent="0" algn="l" rtl="0">
              <a:lnSpc>
                <a:spcPct val="115000"/>
              </a:lnSpc>
              <a:spcBef>
                <a:spcPts val="1300"/>
              </a:spcBef>
              <a:spcAft>
                <a:spcPts val="0"/>
              </a:spcAft>
              <a:buNone/>
            </a:pPr>
            <a:r>
              <a:rPr lang="en" sz="1800">
                <a:solidFill>
                  <a:schemeClr val="dk1"/>
                </a:solidFill>
                <a:latin typeface="Comic Sans MS"/>
                <a:ea typeface="Comic Sans MS"/>
                <a:cs typeface="Comic Sans MS"/>
                <a:sym typeface="Comic Sans MS"/>
              </a:rPr>
              <a:t>Good Luck</a:t>
            </a:r>
            <a:endParaRPr sz="1800">
              <a:solidFill>
                <a:schemeClr val="dk1"/>
              </a:solidFill>
              <a:latin typeface="Comic Sans MS"/>
              <a:ea typeface="Comic Sans MS"/>
              <a:cs typeface="Comic Sans MS"/>
              <a:sym typeface="Comic Sans MS"/>
            </a:endParaRPr>
          </a:p>
          <a:p>
            <a:pPr marL="0" lvl="0" indent="0" algn="l" rtl="0">
              <a:lnSpc>
                <a:spcPct val="115000"/>
              </a:lnSpc>
              <a:spcBef>
                <a:spcPts val="1300"/>
              </a:spcBef>
              <a:spcAft>
                <a:spcPts val="0"/>
              </a:spcAft>
              <a:buNone/>
            </a:pPr>
            <a:endParaRPr sz="1800" b="1" i="1" u="sng">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800" b="1" i="1">
              <a:latin typeface="Comic Sans MS"/>
              <a:ea typeface="Comic Sans MS"/>
              <a:cs typeface="Comic Sans MS"/>
              <a:sym typeface="Comic Sans MS"/>
            </a:endParaRPr>
          </a:p>
          <a:p>
            <a:pPr marL="457200" lvl="0" indent="0" algn="l" rtl="0">
              <a:lnSpc>
                <a:spcPct val="115000"/>
              </a:lnSpc>
              <a:spcBef>
                <a:spcPts val="0"/>
              </a:spcBef>
              <a:spcAft>
                <a:spcPts val="0"/>
              </a:spcAft>
              <a:buNone/>
            </a:pPr>
            <a:endParaRPr sz="1800" b="1" i="1">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625" name="Google Shape;625;gd412d91fcb_0_129"/>
          <p:cNvSpPr txBox="1"/>
          <p:nvPr/>
        </p:nvSpPr>
        <p:spPr>
          <a:xfrm>
            <a:off x="4541249" y="449675"/>
            <a:ext cx="32202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latin typeface="Comic Sans MS"/>
                <a:ea typeface="Comic Sans MS"/>
                <a:cs typeface="Comic Sans MS"/>
                <a:sym typeface="Comic Sans MS"/>
              </a:rPr>
              <a:t>         </a:t>
            </a:r>
            <a:r>
              <a:rPr lang="en">
                <a:latin typeface="Comic Sans MS"/>
                <a:ea typeface="Comic Sans MS"/>
                <a:cs typeface="Comic Sans MS"/>
                <a:sym typeface="Comic Sans MS"/>
              </a:rPr>
              <a:t>   </a:t>
            </a:r>
            <a:endParaRPr>
              <a:latin typeface="Comic Sans MS"/>
              <a:ea typeface="Comic Sans MS"/>
              <a:cs typeface="Comic Sans MS"/>
              <a:sym typeface="Comic Sans M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d412d91fcb_0_141"/>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631" name="Google Shape;631;gd412d91fcb_0_141"/>
          <p:cNvSpPr txBox="1"/>
          <p:nvPr/>
        </p:nvSpPr>
        <p:spPr>
          <a:xfrm>
            <a:off x="134800" y="0"/>
            <a:ext cx="8964900" cy="55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700" b="1" i="1" u="sng">
                <a:solidFill>
                  <a:schemeClr val="dk1"/>
                </a:solidFill>
                <a:latin typeface="Poppins"/>
                <a:ea typeface="Poppins"/>
                <a:cs typeface="Poppins"/>
                <a:sym typeface="Poppins"/>
              </a:rPr>
              <a:t>TASK 1</a:t>
            </a:r>
            <a:endParaRPr sz="27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u="sng">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Using only the source below choose a layout from this presentation to create notes on the topic “How to make Chocolate”.</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Choose a layout that suits you. It can be a digital or handwritten approach.</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u="sng">
                <a:solidFill>
                  <a:schemeClr val="hlink"/>
                </a:solidFill>
                <a:latin typeface="Comic Sans MS"/>
                <a:ea typeface="Comic Sans MS"/>
                <a:cs typeface="Comic Sans MS"/>
                <a:sym typeface="Comic Sans MS"/>
                <a:hlinkClick r:id="rId3"/>
              </a:rPr>
              <a:t>How to Make Chocolate</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800" b="1" i="1">
              <a:latin typeface="Comic Sans MS"/>
              <a:ea typeface="Comic Sans MS"/>
              <a:cs typeface="Comic Sans MS"/>
              <a:sym typeface="Comic Sans MS"/>
            </a:endParaRPr>
          </a:p>
          <a:p>
            <a:pPr marL="457200" lvl="0" indent="0" algn="l" rtl="0">
              <a:lnSpc>
                <a:spcPct val="115000"/>
              </a:lnSpc>
              <a:spcBef>
                <a:spcPts val="0"/>
              </a:spcBef>
              <a:spcAft>
                <a:spcPts val="0"/>
              </a:spcAft>
              <a:buNone/>
            </a:pPr>
            <a:endParaRPr sz="1800" b="1" i="1">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632" name="Google Shape;632;gd412d91fcb_0_141"/>
          <p:cNvSpPr txBox="1"/>
          <p:nvPr/>
        </p:nvSpPr>
        <p:spPr>
          <a:xfrm>
            <a:off x="4541249" y="449675"/>
            <a:ext cx="32202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latin typeface="Comic Sans MS"/>
                <a:ea typeface="Comic Sans MS"/>
                <a:cs typeface="Comic Sans MS"/>
                <a:sym typeface="Comic Sans MS"/>
              </a:rPr>
              <a:t>         </a:t>
            </a:r>
            <a:r>
              <a:rPr lang="en">
                <a:latin typeface="Comic Sans MS"/>
                <a:ea typeface="Comic Sans MS"/>
                <a:cs typeface="Comic Sans MS"/>
                <a:sym typeface="Comic Sans MS"/>
              </a:rPr>
              <a:t>   </a:t>
            </a:r>
            <a:endParaRPr>
              <a:latin typeface="Comic Sans MS"/>
              <a:ea typeface="Comic Sans MS"/>
              <a:cs typeface="Comic Sans MS"/>
              <a:sym typeface="Comic Sans MS"/>
            </a:endParaRPr>
          </a:p>
        </p:txBody>
      </p:sp>
      <p:pic>
        <p:nvPicPr>
          <p:cNvPr id="633" name="Google Shape;633;gd412d91fcb_0_141"/>
          <p:cNvPicPr preferRelativeResize="0"/>
          <p:nvPr/>
        </p:nvPicPr>
        <p:blipFill>
          <a:blip r:embed="rId4">
            <a:alphaModFix/>
          </a:blip>
          <a:stretch>
            <a:fillRect/>
          </a:stretch>
        </p:blipFill>
        <p:spPr>
          <a:xfrm>
            <a:off x="3971625" y="2369300"/>
            <a:ext cx="4359451" cy="27742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d412d91fcb_0_196"/>
          <p:cNvSpPr txBox="1"/>
          <p:nvPr/>
        </p:nvSpPr>
        <p:spPr>
          <a:xfrm>
            <a:off x="90550" y="90550"/>
            <a:ext cx="90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639" name="Google Shape;639;gd412d91fcb_0_196"/>
          <p:cNvSpPr txBox="1"/>
          <p:nvPr/>
        </p:nvSpPr>
        <p:spPr>
          <a:xfrm>
            <a:off x="134800" y="0"/>
            <a:ext cx="8964900" cy="537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700" b="1" i="1" u="sng">
                <a:solidFill>
                  <a:schemeClr val="dk1"/>
                </a:solidFill>
                <a:latin typeface="Poppins"/>
                <a:ea typeface="Poppins"/>
                <a:cs typeface="Poppins"/>
                <a:sym typeface="Poppins"/>
              </a:rPr>
              <a:t>TASK 2</a:t>
            </a:r>
            <a:endParaRPr sz="2700" b="1" i="1" u="sng">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Below is a list of the most popular online note taking apps. </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a:solidFill>
                  <a:schemeClr val="dk1"/>
                </a:solidFill>
                <a:latin typeface="Comic Sans MS"/>
                <a:ea typeface="Comic Sans MS"/>
                <a:cs typeface="Comic Sans MS"/>
                <a:sym typeface="Comic Sans MS"/>
              </a:rPr>
              <a:t>Click on and browse a few of the options. Most are free to sign up to. Have a play around and see if any appeal to you.</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8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 sz="1800">
                <a:solidFill>
                  <a:schemeClr val="dk1"/>
                </a:solidFill>
                <a:uFill>
                  <a:noFill/>
                </a:u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E</a:t>
            </a:r>
            <a:r>
              <a:rPr lang="en" sz="1800">
                <a:solidFill>
                  <a:schemeClr val="dk1"/>
                </a:solidFill>
                <a:latin typeface="Comic Sans MS"/>
                <a:ea typeface="Comic Sans MS"/>
                <a:cs typeface="Comic Sans MS"/>
                <a:sym typeface="Comic Sans MS"/>
              </a:rPr>
              <a:t>vernote</a:t>
            </a:r>
            <a:endParaRPr sz="18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 sz="1800">
                <a:solidFill>
                  <a:schemeClr val="dk1"/>
                </a:solidFill>
                <a:uFill>
                  <a:noFill/>
                </a:uFill>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N</a:t>
            </a:r>
            <a:r>
              <a:rPr lang="en" sz="1800">
                <a:solidFill>
                  <a:schemeClr val="dk1"/>
                </a:solidFill>
                <a:latin typeface="Comic Sans MS"/>
                <a:ea typeface="Comic Sans MS"/>
                <a:cs typeface="Comic Sans MS"/>
                <a:sym typeface="Comic Sans MS"/>
              </a:rPr>
              <a:t>otion</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a:solidFill>
                  <a:schemeClr val="dk1"/>
                </a:solidFill>
                <a:uFill>
                  <a:noFill/>
                </a:uFill>
                <a:latin typeface="Comic Sans MS"/>
                <a:ea typeface="Comic Sans MS"/>
                <a:cs typeface="Comic Sans MS"/>
                <a:sym typeface="Comic Sans MS"/>
                <a:hlinkClick r:id="rId5">
                  <a:extLst>
                    <a:ext uri="{A12FA001-AC4F-418D-AE19-62706E023703}">
                      <ahyp:hlinkClr xmlns:ahyp="http://schemas.microsoft.com/office/drawing/2018/hyperlinkcolor" val="tx"/>
                    </a:ext>
                  </a:extLst>
                </a:hlinkClick>
              </a:rPr>
              <a:t>One Note</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a:solidFill>
                  <a:schemeClr val="dk1"/>
                </a:solidFill>
                <a:uFill>
                  <a:noFill/>
                </a:uFill>
                <a:latin typeface="Comic Sans MS"/>
                <a:ea typeface="Comic Sans MS"/>
                <a:cs typeface="Comic Sans MS"/>
                <a:sym typeface="Comic Sans MS"/>
                <a:hlinkClick r:id="rId6">
                  <a:extLst>
                    <a:ext uri="{A12FA001-AC4F-418D-AE19-62706E023703}">
                      <ahyp:hlinkClr xmlns:ahyp="http://schemas.microsoft.com/office/drawing/2018/hyperlinkcolor" val="tx"/>
                    </a:ext>
                  </a:extLst>
                </a:hlinkClick>
              </a:rPr>
              <a:t>Standard Notes</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a:solidFill>
                  <a:schemeClr val="dk1"/>
                </a:solidFill>
                <a:uFill>
                  <a:noFill/>
                </a:uFill>
                <a:latin typeface="Comic Sans MS"/>
                <a:ea typeface="Comic Sans MS"/>
                <a:cs typeface="Comic Sans MS"/>
                <a:sym typeface="Comic Sans MS"/>
                <a:hlinkClick r:id="rId7">
                  <a:extLst>
                    <a:ext uri="{A12FA001-AC4F-418D-AE19-62706E023703}">
                      <ahyp:hlinkClr xmlns:ahyp="http://schemas.microsoft.com/office/drawing/2018/hyperlinkcolor" val="tx"/>
                    </a:ext>
                  </a:extLst>
                </a:hlinkClick>
              </a:rPr>
              <a:t>Google Keep</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a:solidFill>
                  <a:schemeClr val="dk1"/>
                </a:solidFill>
                <a:uFill>
                  <a:noFill/>
                </a:uFill>
                <a:latin typeface="Comic Sans MS"/>
                <a:ea typeface="Comic Sans MS"/>
                <a:cs typeface="Comic Sans MS"/>
                <a:sym typeface="Comic Sans MS"/>
                <a:hlinkClick r:id="rId8">
                  <a:extLst>
                    <a:ext uri="{A12FA001-AC4F-418D-AE19-62706E023703}">
                      <ahyp:hlinkClr xmlns:ahyp="http://schemas.microsoft.com/office/drawing/2018/hyperlinkcolor" val="tx"/>
                    </a:ext>
                  </a:extLst>
                </a:hlinkClick>
              </a:rPr>
              <a:t>Typora</a:t>
            </a:r>
            <a:endParaRPr sz="17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a:solidFill>
                  <a:schemeClr val="dk1"/>
                </a:solidFill>
                <a:uFill>
                  <a:noFill/>
                </a:uFill>
                <a:latin typeface="Comic Sans MS"/>
                <a:ea typeface="Comic Sans MS"/>
                <a:cs typeface="Comic Sans MS"/>
                <a:sym typeface="Comic Sans MS"/>
                <a:hlinkClick r:id="rId9">
                  <a:extLst>
                    <a:ext uri="{A12FA001-AC4F-418D-AE19-62706E023703}">
                      <ahyp:hlinkClr xmlns:ahyp="http://schemas.microsoft.com/office/drawing/2018/hyperlinkcolor" val="tx"/>
                    </a:ext>
                  </a:extLst>
                </a:hlinkClick>
              </a:rPr>
              <a:t>Ulysses (Apple only)</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1800">
                <a:solidFill>
                  <a:schemeClr val="dk1"/>
                </a:solidFill>
                <a:uFill>
                  <a:noFill/>
                </a:uFill>
                <a:latin typeface="Comic Sans MS"/>
                <a:ea typeface="Comic Sans MS"/>
                <a:cs typeface="Comic Sans MS"/>
                <a:sym typeface="Comic Sans MS"/>
                <a:hlinkClick r:id="rId10">
                  <a:extLst>
                    <a:ext uri="{A12FA001-AC4F-418D-AE19-62706E023703}">
                      <ahyp:hlinkClr xmlns:ahyp="http://schemas.microsoft.com/office/drawing/2018/hyperlinkcolor" val="tx"/>
                    </a:ext>
                  </a:extLst>
                </a:hlinkClick>
              </a:rPr>
              <a:t>Apple Notes (Apple only)</a:t>
            </a:r>
            <a:endParaRPr sz="1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uFill>
                  <a:noFill/>
                </a:uFill>
                <a:latin typeface="Comic Sans MS"/>
                <a:ea typeface="Comic Sans MS"/>
                <a:cs typeface="Comic Sans MS"/>
                <a:sym typeface="Comic Sans MS"/>
                <a:hlinkClick r:id="rId11">
                  <a:extLst>
                    <a:ext uri="{A12FA001-AC4F-418D-AE19-62706E023703}">
                      <ahyp:hlinkClr xmlns:ahyp="http://schemas.microsoft.com/office/drawing/2018/hyperlinkcolor" val="tx"/>
                    </a:ext>
                  </a:extLst>
                </a:hlinkClick>
              </a:rPr>
              <a:t>Bear (Apple only)</a:t>
            </a:r>
            <a:endParaRPr sz="18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640" name="Google Shape;640;gd412d91fcb_0_196"/>
          <p:cNvSpPr txBox="1"/>
          <p:nvPr/>
        </p:nvSpPr>
        <p:spPr>
          <a:xfrm>
            <a:off x="4541249" y="449675"/>
            <a:ext cx="32202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latin typeface="Comic Sans MS"/>
                <a:ea typeface="Comic Sans MS"/>
                <a:cs typeface="Comic Sans MS"/>
                <a:sym typeface="Comic Sans MS"/>
              </a:rPr>
              <a:t>         </a:t>
            </a:r>
            <a:r>
              <a:rPr lang="en">
                <a:latin typeface="Comic Sans MS"/>
                <a:ea typeface="Comic Sans MS"/>
                <a:cs typeface="Comic Sans MS"/>
                <a:sym typeface="Comic Sans MS"/>
              </a:rPr>
              <a:t>   </a:t>
            </a:r>
            <a:endParaRPr>
              <a:latin typeface="Comic Sans MS"/>
              <a:ea typeface="Comic Sans MS"/>
              <a:cs typeface="Comic Sans MS"/>
              <a:sym typeface="Comic Sans MS"/>
            </a:endParaRPr>
          </a:p>
        </p:txBody>
      </p:sp>
      <p:pic>
        <p:nvPicPr>
          <p:cNvPr id="641" name="Google Shape;641;gd412d91fcb_0_196"/>
          <p:cNvPicPr preferRelativeResize="0"/>
          <p:nvPr/>
        </p:nvPicPr>
        <p:blipFill>
          <a:blip r:embed="rId12">
            <a:alphaModFix/>
          </a:blip>
          <a:stretch>
            <a:fillRect/>
          </a:stretch>
        </p:blipFill>
        <p:spPr>
          <a:xfrm>
            <a:off x="3267700" y="2114950"/>
            <a:ext cx="5767302" cy="28836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d2862a2857_0_11"/>
          <p:cNvSpPr txBox="1">
            <a:spLocks noGrp="1"/>
          </p:cNvSpPr>
          <p:nvPr>
            <p:ph type="body" idx="1"/>
          </p:nvPr>
        </p:nvSpPr>
        <p:spPr>
          <a:xfrm>
            <a:off x="985675" y="591025"/>
            <a:ext cx="6458100" cy="37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sz="1700">
              <a:solidFill>
                <a:srgbClr val="323232"/>
              </a:solidFill>
              <a:latin typeface="Comic Sans MS"/>
              <a:ea typeface="Comic Sans MS"/>
              <a:cs typeface="Comic Sans MS"/>
              <a:sym typeface="Comic Sans MS"/>
            </a:endParaRPr>
          </a:p>
          <a:p>
            <a:pPr marL="0" lvl="0" indent="0" algn="l" rtl="0">
              <a:spcBef>
                <a:spcPts val="0"/>
              </a:spcBef>
              <a:spcAft>
                <a:spcPts val="0"/>
              </a:spcAft>
              <a:buSzPts val="1100"/>
              <a:buNone/>
            </a:pPr>
            <a:endParaRPr sz="1700">
              <a:solidFill>
                <a:srgbClr val="323232"/>
              </a:solidFill>
              <a:latin typeface="Comic Sans MS"/>
              <a:ea typeface="Comic Sans MS"/>
              <a:cs typeface="Comic Sans MS"/>
              <a:sym typeface="Comic Sans MS"/>
            </a:endParaRPr>
          </a:p>
          <a:p>
            <a:pPr marL="0" lvl="0" indent="0" algn="l" rtl="0">
              <a:spcBef>
                <a:spcPts val="0"/>
              </a:spcBef>
              <a:spcAft>
                <a:spcPts val="0"/>
              </a:spcAft>
              <a:buSzPts val="1100"/>
              <a:buNone/>
            </a:pPr>
            <a:r>
              <a:rPr lang="en" sz="1800">
                <a:solidFill>
                  <a:srgbClr val="323232"/>
                </a:solidFill>
                <a:latin typeface="Comic Sans MS"/>
                <a:ea typeface="Comic Sans MS"/>
                <a:cs typeface="Comic Sans MS"/>
                <a:sym typeface="Comic Sans MS"/>
              </a:rPr>
              <a:t>Effective study notes, although at first will take some time to prepare, will in the long run save you time and make you less anxious when revising for your exams.</a:t>
            </a:r>
            <a:endParaRPr sz="1800">
              <a:solidFill>
                <a:srgbClr val="323232"/>
              </a:solidFill>
              <a:latin typeface="Comic Sans MS"/>
              <a:ea typeface="Comic Sans MS"/>
              <a:cs typeface="Comic Sans MS"/>
              <a:sym typeface="Comic Sans MS"/>
            </a:endParaRPr>
          </a:p>
          <a:p>
            <a:pPr marL="0" lvl="0" indent="0" algn="l" rtl="0">
              <a:spcBef>
                <a:spcPts val="0"/>
              </a:spcBef>
              <a:spcAft>
                <a:spcPts val="0"/>
              </a:spcAft>
              <a:buSzPts val="1100"/>
              <a:buNone/>
            </a:pPr>
            <a:endParaRPr sz="1800">
              <a:solidFill>
                <a:srgbClr val="323232"/>
              </a:solidFill>
              <a:latin typeface="Comic Sans MS"/>
              <a:ea typeface="Comic Sans MS"/>
              <a:cs typeface="Comic Sans MS"/>
              <a:sym typeface="Comic Sans MS"/>
            </a:endParaRPr>
          </a:p>
          <a:p>
            <a:pPr marL="0" lvl="0" indent="0" algn="l" rtl="0">
              <a:spcBef>
                <a:spcPts val="0"/>
              </a:spcBef>
              <a:spcAft>
                <a:spcPts val="0"/>
              </a:spcAft>
              <a:buSzPts val="1100"/>
              <a:buNone/>
            </a:pPr>
            <a:r>
              <a:rPr lang="en" sz="1800">
                <a:solidFill>
                  <a:srgbClr val="323232"/>
                </a:solidFill>
                <a:latin typeface="Comic Sans MS"/>
                <a:ea typeface="Comic Sans MS"/>
                <a:cs typeface="Comic Sans MS"/>
                <a:sym typeface="Comic Sans MS"/>
              </a:rPr>
              <a:t>And besides, WAKE UP, getting good grades is hard work, things are not supposed to be easy and handed to you on a silver platter. If that was the case, everyone would get good grades.</a:t>
            </a:r>
            <a:r>
              <a:rPr lang="en" sz="1800">
                <a:solidFill>
                  <a:srgbClr val="323232"/>
                </a:solidFill>
                <a:latin typeface="Arial"/>
                <a:ea typeface="Arial"/>
                <a:cs typeface="Arial"/>
                <a:sym typeface="Arial"/>
              </a:rPr>
              <a:t> </a:t>
            </a:r>
            <a:endParaRPr sz="1800">
              <a:solidFill>
                <a:srgbClr val="323232"/>
              </a:solidFill>
              <a:latin typeface="Arial"/>
              <a:ea typeface="Arial"/>
              <a:cs typeface="Arial"/>
              <a:sym typeface="Arial"/>
            </a:endParaRPr>
          </a:p>
          <a:p>
            <a:pPr marL="0" lvl="0" indent="0" algn="l" rtl="0">
              <a:lnSpc>
                <a:spcPct val="100000"/>
              </a:lnSpc>
              <a:spcBef>
                <a:spcPts val="600"/>
              </a:spcBef>
              <a:spcAft>
                <a:spcPts val="0"/>
              </a:spcAft>
              <a:buSzPts val="16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d2862a2857_0_5"/>
          <p:cNvSpPr txBox="1">
            <a:spLocks noGrp="1"/>
          </p:cNvSpPr>
          <p:nvPr>
            <p:ph type="subTitle" idx="4294967295"/>
          </p:nvPr>
        </p:nvSpPr>
        <p:spPr>
          <a:xfrm>
            <a:off x="2092625" y="4097352"/>
            <a:ext cx="49587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lt2"/>
              </a:buClr>
              <a:buSzPts val="1600"/>
              <a:buFont typeface="Poppins Light"/>
              <a:buNone/>
            </a:pPr>
            <a:endParaRPr sz="1400" b="0" i="0" u="none" strike="noStrike" cap="none">
              <a:solidFill>
                <a:schemeClr val="dk1"/>
              </a:solidFill>
              <a:latin typeface="Poppins Light"/>
              <a:ea typeface="Poppins Light"/>
              <a:cs typeface="Poppins Light"/>
              <a:sym typeface="Poppins Light"/>
            </a:endParaRPr>
          </a:p>
        </p:txBody>
      </p:sp>
      <p:pic>
        <p:nvPicPr>
          <p:cNvPr id="197" name="Google Shape;197;gd2862a2857_0_5" title="Messy handwriting">
            <a:hlinkClick r:id="rId3"/>
          </p:cNvPr>
          <p:cNvPicPr preferRelativeResize="0"/>
          <p:nvPr/>
        </p:nvPicPr>
        <p:blipFill>
          <a:blip r:embed="rId4">
            <a:alphaModFix/>
          </a:blip>
          <a:stretch>
            <a:fillRect/>
          </a:stretch>
        </p:blipFill>
        <p:spPr>
          <a:xfrm>
            <a:off x="2285975" y="8572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9"/>
          <p:cNvSpPr txBox="1">
            <a:spLocks noGrp="1"/>
          </p:cNvSpPr>
          <p:nvPr>
            <p:ph type="body" idx="1"/>
          </p:nvPr>
        </p:nvSpPr>
        <p:spPr>
          <a:xfrm>
            <a:off x="985675" y="591025"/>
            <a:ext cx="6458100" cy="37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sz="1800">
              <a:solidFill>
                <a:srgbClr val="323232"/>
              </a:solidFill>
              <a:latin typeface="Comic Sans MS"/>
              <a:ea typeface="Comic Sans MS"/>
              <a:cs typeface="Comic Sans MS"/>
              <a:sym typeface="Comic Sans MS"/>
            </a:endParaRPr>
          </a:p>
          <a:p>
            <a:pPr marL="0" lvl="0" indent="0" algn="l" rtl="0">
              <a:lnSpc>
                <a:spcPct val="115000"/>
              </a:lnSpc>
              <a:spcBef>
                <a:spcPts val="600"/>
              </a:spcBef>
              <a:spcAft>
                <a:spcPts val="0"/>
              </a:spcAft>
              <a:buClr>
                <a:schemeClr val="dk1"/>
              </a:buClr>
              <a:buSzPts val="1100"/>
              <a:buFont typeface="Arial"/>
              <a:buNone/>
            </a:pPr>
            <a:r>
              <a:rPr lang="en" sz="1800">
                <a:solidFill>
                  <a:srgbClr val="323232"/>
                </a:solidFill>
                <a:latin typeface="Comic Sans MS"/>
                <a:ea typeface="Comic Sans MS"/>
                <a:cs typeface="Comic Sans MS"/>
                <a:sym typeface="Comic Sans MS"/>
              </a:rPr>
              <a:t>Good study notes are not necessarily about how neat your handwriting is. </a:t>
            </a:r>
            <a:endParaRPr sz="1800">
              <a:solidFill>
                <a:srgbClr val="323232"/>
              </a:solidFill>
              <a:latin typeface="Comic Sans MS"/>
              <a:ea typeface="Comic Sans MS"/>
              <a:cs typeface="Comic Sans MS"/>
              <a:sym typeface="Comic Sans MS"/>
            </a:endParaRPr>
          </a:p>
          <a:p>
            <a:pPr marL="0" lvl="0" indent="0" algn="l" rtl="0">
              <a:lnSpc>
                <a:spcPct val="115000"/>
              </a:lnSpc>
              <a:spcBef>
                <a:spcPts val="600"/>
              </a:spcBef>
              <a:spcAft>
                <a:spcPts val="0"/>
              </a:spcAft>
              <a:buClr>
                <a:schemeClr val="dk1"/>
              </a:buClr>
              <a:buSzPts val="1100"/>
              <a:buFont typeface="Arial"/>
              <a:buNone/>
            </a:pPr>
            <a:endParaRPr sz="1800">
              <a:solidFill>
                <a:srgbClr val="323232"/>
              </a:solidFill>
              <a:latin typeface="Comic Sans MS"/>
              <a:ea typeface="Comic Sans MS"/>
              <a:cs typeface="Comic Sans MS"/>
              <a:sym typeface="Comic Sans MS"/>
            </a:endParaRPr>
          </a:p>
          <a:p>
            <a:pPr marL="0" lvl="0" indent="0" algn="l" rtl="0">
              <a:lnSpc>
                <a:spcPct val="115000"/>
              </a:lnSpc>
              <a:spcBef>
                <a:spcPts val="600"/>
              </a:spcBef>
              <a:spcAft>
                <a:spcPts val="0"/>
              </a:spcAft>
              <a:buClr>
                <a:schemeClr val="dk1"/>
              </a:buClr>
              <a:buSzPts val="1100"/>
              <a:buFont typeface="Arial"/>
              <a:buNone/>
            </a:pPr>
            <a:r>
              <a:rPr lang="en" sz="1800">
                <a:solidFill>
                  <a:srgbClr val="323232"/>
                </a:solidFill>
                <a:latin typeface="Comic Sans MS"/>
                <a:ea typeface="Comic Sans MS"/>
                <a:cs typeface="Comic Sans MS"/>
                <a:sym typeface="Comic Sans MS"/>
              </a:rPr>
              <a:t>More so they should have good structure, organisation and content. If your handwriting is unreadable there are other tools to format notes. More on this soon.</a:t>
            </a:r>
            <a:endParaRPr sz="1800">
              <a:solidFill>
                <a:srgbClr val="323232"/>
              </a:solidFill>
              <a:latin typeface="Comic Sans MS"/>
              <a:ea typeface="Comic Sans MS"/>
              <a:cs typeface="Comic Sans MS"/>
              <a:sym typeface="Comic Sans MS"/>
            </a:endParaRPr>
          </a:p>
          <a:p>
            <a:pPr marL="0" lvl="0" indent="0" algn="l" rtl="0">
              <a:lnSpc>
                <a:spcPct val="100000"/>
              </a:lnSpc>
              <a:spcBef>
                <a:spcPts val="600"/>
              </a:spcBef>
              <a:spcAft>
                <a:spcPts val="0"/>
              </a:spcAft>
              <a:buSzPts val="1600"/>
              <a:buNone/>
            </a:pPr>
            <a:endParaRPr/>
          </a:p>
        </p:txBody>
      </p:sp>
    </p:spTree>
  </p:cSld>
  <p:clrMapOvr>
    <a:masterClrMapping/>
  </p:clrMapOvr>
</p:sld>
</file>

<file path=ppt/theme/theme1.xml><?xml version="1.0" encoding="utf-8"?>
<a:theme xmlns:a="http://schemas.openxmlformats.org/drawingml/2006/main" name="Cymbeline template">
  <a:themeElements>
    <a:clrScheme name="Custom 347">
      <a:dk1>
        <a:srgbClr val="000000"/>
      </a:dk1>
      <a:lt1>
        <a:srgbClr val="FFFFFF"/>
      </a:lt1>
      <a:dk2>
        <a:srgbClr val="666666"/>
      </a:dk2>
      <a:lt2>
        <a:srgbClr val="EFEFEF"/>
      </a:lt2>
      <a:accent1>
        <a:srgbClr val="485364"/>
      </a:accent1>
      <a:accent2>
        <a:srgbClr val="63728A"/>
      </a:accent2>
      <a:accent3>
        <a:srgbClr val="8B9AB3"/>
      </a:accent3>
      <a:accent4>
        <a:srgbClr val="9E8473"/>
      </a:accent4>
      <a:accent5>
        <a:srgbClr val="CAAE9C"/>
      </a:accent5>
      <a:accent6>
        <a:srgbClr val="DFCEC3"/>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2832</Words>
  <Application>Microsoft Macintosh PowerPoint</Application>
  <PresentationFormat>On-screen Show (16:9)</PresentationFormat>
  <Paragraphs>493</Paragraphs>
  <Slides>69</Slides>
  <Notes>69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Poppins Light</vt:lpstr>
      <vt:lpstr>Comic Sans MS</vt:lpstr>
      <vt:lpstr>Poppins</vt:lpstr>
      <vt:lpstr>Cymbeline template</vt:lpstr>
      <vt:lpstr>Effective Study Notes</vt:lpstr>
      <vt:lpstr>PowerPoint Presentation</vt:lpstr>
      <vt:lpstr>  Wouldn’t it be great if you had a  photographic memory like Miss Ross from the TV series Suits?  Unfortunately most of us do not have that luxury. Instead, students need a way of storing important content that can be processed, reviewed and memorised in preparation for exams and tests. </vt:lpstr>
      <vt:lpstr>PowerPoint Presentation</vt:lpstr>
      <vt:lpstr>What are Effective Study Notes?</vt:lpstr>
      <vt:lpstr>Wait, Do I Even Need To Create Study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STEP PLAN TO MAKING EFFECTIVE STUDY NOTES THAT WORK FOR YOU  </vt:lpstr>
      <vt:lpstr> Step 1: Find the best sources of information for your study notes</vt:lpstr>
      <vt:lpstr> THE SYLLABUS</vt:lpstr>
      <vt:lpstr>         </vt:lpstr>
      <vt:lpstr>                      2. THE SUBJECT TEXTBOOK</vt:lpstr>
      <vt:lpstr>PowerPoint Presentation</vt:lpstr>
      <vt:lpstr>     3. THE TEACHER</vt:lpstr>
      <vt:lpstr>     4. STUDY GUIDES</vt:lpstr>
      <vt:lpstr>     5. THE INTERNET</vt:lpstr>
      <vt:lpstr> </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Study Notes</dc:title>
  <cp:lastModifiedBy>Christopher Vlahov</cp:lastModifiedBy>
  <cp:revision>1</cp:revision>
  <dcterms:modified xsi:type="dcterms:W3CDTF">2021-05-06T03:32:07Z</dcterms:modified>
</cp:coreProperties>
</file>